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 id="2147483657" r:id="rId2"/>
    <p:sldMasterId id="2147483653" r:id="rId3"/>
  </p:sldMasterIdLst>
  <p:notesMasterIdLst>
    <p:notesMasterId r:id="rId5"/>
  </p:notesMasterIdLst>
  <p:sldIdLst>
    <p:sldId id="260" r:id="rId4"/>
  </p:sldIdLst>
  <p:sldSz cx="27432000" cy="16459200"/>
  <p:notesSz cx="6858000" cy="9144000"/>
  <p:defaultTextStyle>
    <a:defPPr>
      <a:defRPr lang="en-US"/>
    </a:defPPr>
    <a:lvl1pPr marL="0" algn="l" defTabSz="2507943" rtl="0" eaLnBrk="1" latinLnBrk="0" hangingPunct="1">
      <a:defRPr sz="4900" kern="1200">
        <a:solidFill>
          <a:schemeClr val="tx1"/>
        </a:solidFill>
        <a:latin typeface="+mn-lt"/>
        <a:ea typeface="+mn-ea"/>
        <a:cs typeface="+mn-cs"/>
      </a:defRPr>
    </a:lvl1pPr>
    <a:lvl2pPr marL="1253972" algn="l" defTabSz="2507943" rtl="0" eaLnBrk="1" latinLnBrk="0" hangingPunct="1">
      <a:defRPr sz="4900" kern="1200">
        <a:solidFill>
          <a:schemeClr val="tx1"/>
        </a:solidFill>
        <a:latin typeface="+mn-lt"/>
        <a:ea typeface="+mn-ea"/>
        <a:cs typeface="+mn-cs"/>
      </a:defRPr>
    </a:lvl2pPr>
    <a:lvl3pPr marL="2507943" algn="l" defTabSz="2507943" rtl="0" eaLnBrk="1" latinLnBrk="0" hangingPunct="1">
      <a:defRPr sz="4900" kern="1200">
        <a:solidFill>
          <a:schemeClr val="tx1"/>
        </a:solidFill>
        <a:latin typeface="+mn-lt"/>
        <a:ea typeface="+mn-ea"/>
        <a:cs typeface="+mn-cs"/>
      </a:defRPr>
    </a:lvl3pPr>
    <a:lvl4pPr marL="3761915" algn="l" defTabSz="2507943" rtl="0" eaLnBrk="1" latinLnBrk="0" hangingPunct="1">
      <a:defRPr sz="4900" kern="1200">
        <a:solidFill>
          <a:schemeClr val="tx1"/>
        </a:solidFill>
        <a:latin typeface="+mn-lt"/>
        <a:ea typeface="+mn-ea"/>
        <a:cs typeface="+mn-cs"/>
      </a:defRPr>
    </a:lvl4pPr>
    <a:lvl5pPr marL="5015886" algn="l" defTabSz="2507943" rtl="0" eaLnBrk="1" latinLnBrk="0" hangingPunct="1">
      <a:defRPr sz="4900" kern="1200">
        <a:solidFill>
          <a:schemeClr val="tx1"/>
        </a:solidFill>
        <a:latin typeface="+mn-lt"/>
        <a:ea typeface="+mn-ea"/>
        <a:cs typeface="+mn-cs"/>
      </a:defRPr>
    </a:lvl5pPr>
    <a:lvl6pPr marL="6269858" algn="l" defTabSz="2507943" rtl="0" eaLnBrk="1" latinLnBrk="0" hangingPunct="1">
      <a:defRPr sz="4900" kern="1200">
        <a:solidFill>
          <a:schemeClr val="tx1"/>
        </a:solidFill>
        <a:latin typeface="+mn-lt"/>
        <a:ea typeface="+mn-ea"/>
        <a:cs typeface="+mn-cs"/>
      </a:defRPr>
    </a:lvl6pPr>
    <a:lvl7pPr marL="7523830" algn="l" defTabSz="2507943" rtl="0" eaLnBrk="1" latinLnBrk="0" hangingPunct="1">
      <a:defRPr sz="4900" kern="1200">
        <a:solidFill>
          <a:schemeClr val="tx1"/>
        </a:solidFill>
        <a:latin typeface="+mn-lt"/>
        <a:ea typeface="+mn-ea"/>
        <a:cs typeface="+mn-cs"/>
      </a:defRPr>
    </a:lvl7pPr>
    <a:lvl8pPr marL="8777801" algn="l" defTabSz="2507943" rtl="0" eaLnBrk="1" latinLnBrk="0" hangingPunct="1">
      <a:defRPr sz="4900" kern="1200">
        <a:solidFill>
          <a:schemeClr val="tx1"/>
        </a:solidFill>
        <a:latin typeface="+mn-lt"/>
        <a:ea typeface="+mn-ea"/>
        <a:cs typeface="+mn-cs"/>
      </a:defRPr>
    </a:lvl8pPr>
    <a:lvl9pPr marL="10031773" algn="l" defTabSz="2507943" rtl="0" eaLnBrk="1" latinLnBrk="0" hangingPunct="1">
      <a:defRPr sz="49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59">
          <p15:clr>
            <a:srgbClr val="A4A3A4"/>
          </p15:clr>
        </p15:guide>
        <p15:guide id="2" orient="horz" pos="144">
          <p15:clr>
            <a:srgbClr val="A4A3A4"/>
          </p15:clr>
        </p15:guide>
        <p15:guide id="3" orient="horz" pos="10080">
          <p15:clr>
            <a:srgbClr val="A4A3A4"/>
          </p15:clr>
        </p15:guide>
        <p15:guide id="4" orient="horz">
          <p15:clr>
            <a:srgbClr val="A4A3A4"/>
          </p15:clr>
        </p15:guide>
        <p15:guide id="5" pos="363">
          <p15:clr>
            <a:srgbClr val="A4A3A4"/>
          </p15:clr>
        </p15:guide>
        <p15:guide id="6" pos="1691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KOTOULAS" initials="AK" lastIdx="2" clrIdx="0"/>
  <p:cmAuthor id="1" name="A.KOTOULAS" initials="HELP" lastIdx="1" clrIdx="1"/>
  <p:cmAuthor id="2" name="A.KOTOULAS" initials="HELP - " lastIdx="1" clrIdx="2"/>
  <p:cmAuthor id="3" name="PosterPresentations.com - 510.649.3001" initials="HELP - " lastIdx="1" clrIdx="3"/>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2855"/>
    <a:srgbClr val="C99700"/>
    <a:srgbClr val="E3E9E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717" autoAdjust="0"/>
    <p:restoredTop sz="94631" autoAdjust="0"/>
  </p:normalViewPr>
  <p:slideViewPr>
    <p:cSldViewPr snapToGrid="0" snapToObjects="1" showGuides="1">
      <p:cViewPr>
        <p:scale>
          <a:sx n="64" d="100"/>
          <a:sy n="64" d="100"/>
        </p:scale>
        <p:origin x="-2592" y="144"/>
      </p:cViewPr>
      <p:guideLst>
        <p:guide orient="horz" pos="1659"/>
        <p:guide orient="horz" pos="144"/>
        <p:guide orient="horz" pos="10080"/>
        <p:guide orient="horz"/>
        <p:guide pos="363"/>
        <p:guide pos="1691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Master" Target="slideMasters/slideMaster3.xml"/><Relationship Id="rId4" Type="http://schemas.openxmlformats.org/officeDocument/2006/relationships/slide" Target="slides/slide1.xml"/><Relationship Id="rId5" Type="http://schemas.openxmlformats.org/officeDocument/2006/relationships/notesMaster" Target="notesMasters/notesMaster1.xml"/><Relationship Id="rId6" Type="http://schemas.openxmlformats.org/officeDocument/2006/relationships/commentAuthors" Target="commentAuthors.xml"/><Relationship Id="rId7" Type="http://schemas.openxmlformats.org/officeDocument/2006/relationships/presProps" Target="presProps.xml"/><Relationship Id="rId8" Type="http://schemas.openxmlformats.org/officeDocument/2006/relationships/viewProps" Target="viewProps.xml"/><Relationship Id="rId9" Type="http://schemas.openxmlformats.org/officeDocument/2006/relationships/theme" Target="theme/theme1.xml"/><Relationship Id="rId10"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Master" Target="slideMasters/slideMaster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6CC2317-6751-4CD4-9995-8782DD78E936}" type="datetimeFigureOut">
              <a:rPr lang="en-US" smtClean="0"/>
              <a:pPr/>
              <a:t>1/30/17</a:t>
            </a:fld>
            <a:endParaRPr lang="en-US" dirty="0"/>
          </a:p>
        </p:txBody>
      </p:sp>
      <p:sp>
        <p:nvSpPr>
          <p:cNvPr id="4" name="Slide Image Placeholder 3"/>
          <p:cNvSpPr>
            <a:spLocks noGrp="1" noRot="1" noChangeAspect="1"/>
          </p:cNvSpPr>
          <p:nvPr>
            <p:ph type="sldImg" idx="2"/>
          </p:nvPr>
        </p:nvSpPr>
        <p:spPr>
          <a:xfrm>
            <a:off x="571500" y="685800"/>
            <a:ext cx="5715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6A1A87D-CAF7-4BDC-A0D3-C0DBEDE81619}" type="slidenum">
              <a:rPr lang="en-US" smtClean="0"/>
              <a:pPr/>
              <a:t>‹#›</a:t>
            </a:fld>
            <a:endParaRPr lang="en-US" dirty="0"/>
          </a:p>
        </p:txBody>
      </p:sp>
    </p:spTree>
    <p:extLst>
      <p:ext uri="{BB962C8B-B14F-4D97-AF65-F5344CB8AC3E}">
        <p14:creationId xmlns:p14="http://schemas.microsoft.com/office/powerpoint/2010/main" val="3146657063"/>
      </p:ext>
    </p:extLst>
  </p:cSld>
  <p:clrMap bg1="lt1" tx1="dk1" bg2="lt2" tx2="dk2" accent1="accent1" accent2="accent2" accent3="accent3" accent4="accent4" accent5="accent5" accent6="accent6" hlink="hlink" folHlink="folHlink"/>
  <p:notesStyle>
    <a:lvl1pPr marL="0" algn="l" defTabSz="2507943" rtl="0" eaLnBrk="1" latinLnBrk="0" hangingPunct="1">
      <a:defRPr sz="3300" kern="1200">
        <a:solidFill>
          <a:schemeClr val="tx1"/>
        </a:solidFill>
        <a:latin typeface="+mn-lt"/>
        <a:ea typeface="+mn-ea"/>
        <a:cs typeface="+mn-cs"/>
      </a:defRPr>
    </a:lvl1pPr>
    <a:lvl2pPr marL="1253972" algn="l" defTabSz="2507943" rtl="0" eaLnBrk="1" latinLnBrk="0" hangingPunct="1">
      <a:defRPr sz="3300" kern="1200">
        <a:solidFill>
          <a:schemeClr val="tx1"/>
        </a:solidFill>
        <a:latin typeface="+mn-lt"/>
        <a:ea typeface="+mn-ea"/>
        <a:cs typeface="+mn-cs"/>
      </a:defRPr>
    </a:lvl2pPr>
    <a:lvl3pPr marL="2507943" algn="l" defTabSz="2507943" rtl="0" eaLnBrk="1" latinLnBrk="0" hangingPunct="1">
      <a:defRPr sz="3300" kern="1200">
        <a:solidFill>
          <a:schemeClr val="tx1"/>
        </a:solidFill>
        <a:latin typeface="+mn-lt"/>
        <a:ea typeface="+mn-ea"/>
        <a:cs typeface="+mn-cs"/>
      </a:defRPr>
    </a:lvl3pPr>
    <a:lvl4pPr marL="3761915" algn="l" defTabSz="2507943" rtl="0" eaLnBrk="1" latinLnBrk="0" hangingPunct="1">
      <a:defRPr sz="3300" kern="1200">
        <a:solidFill>
          <a:schemeClr val="tx1"/>
        </a:solidFill>
        <a:latin typeface="+mn-lt"/>
        <a:ea typeface="+mn-ea"/>
        <a:cs typeface="+mn-cs"/>
      </a:defRPr>
    </a:lvl4pPr>
    <a:lvl5pPr marL="5015886" algn="l" defTabSz="2507943" rtl="0" eaLnBrk="1" latinLnBrk="0" hangingPunct="1">
      <a:defRPr sz="3300" kern="1200">
        <a:solidFill>
          <a:schemeClr val="tx1"/>
        </a:solidFill>
        <a:latin typeface="+mn-lt"/>
        <a:ea typeface="+mn-ea"/>
        <a:cs typeface="+mn-cs"/>
      </a:defRPr>
    </a:lvl5pPr>
    <a:lvl6pPr marL="6269858" algn="l" defTabSz="2507943" rtl="0" eaLnBrk="1" latinLnBrk="0" hangingPunct="1">
      <a:defRPr sz="3300" kern="1200">
        <a:solidFill>
          <a:schemeClr val="tx1"/>
        </a:solidFill>
        <a:latin typeface="+mn-lt"/>
        <a:ea typeface="+mn-ea"/>
        <a:cs typeface="+mn-cs"/>
      </a:defRPr>
    </a:lvl6pPr>
    <a:lvl7pPr marL="7523830" algn="l" defTabSz="2507943" rtl="0" eaLnBrk="1" latinLnBrk="0" hangingPunct="1">
      <a:defRPr sz="3300" kern="1200">
        <a:solidFill>
          <a:schemeClr val="tx1"/>
        </a:solidFill>
        <a:latin typeface="+mn-lt"/>
        <a:ea typeface="+mn-ea"/>
        <a:cs typeface="+mn-cs"/>
      </a:defRPr>
    </a:lvl7pPr>
    <a:lvl8pPr marL="8777801" algn="l" defTabSz="2507943" rtl="0" eaLnBrk="1" latinLnBrk="0" hangingPunct="1">
      <a:defRPr sz="3300" kern="1200">
        <a:solidFill>
          <a:schemeClr val="tx1"/>
        </a:solidFill>
        <a:latin typeface="+mn-lt"/>
        <a:ea typeface="+mn-ea"/>
        <a:cs typeface="+mn-cs"/>
      </a:defRPr>
    </a:lvl8pPr>
    <a:lvl9pPr marL="10031773" algn="l" defTabSz="2507943" rtl="0" eaLnBrk="1" latinLnBrk="0" hangingPunct="1">
      <a:defRPr sz="33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6A1A87D-CAF7-4BDC-A0D3-C0DBEDE81619}" type="slidenum">
              <a:rPr lang="en-US" smtClean="0"/>
              <a:pPr/>
              <a:t>1</a:t>
            </a:fld>
            <a:endParaRPr lang="en-US" dirty="0"/>
          </a:p>
        </p:txBody>
      </p:sp>
    </p:spTree>
    <p:extLst>
      <p:ext uri="{BB962C8B-B14F-4D97-AF65-F5344CB8AC3E}">
        <p14:creationId xmlns:p14="http://schemas.microsoft.com/office/powerpoint/2010/main" val="18226955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tandard 4 column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576461" y="3341566"/>
            <a:ext cx="6274921"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smtClean="0"/>
              <a:t>Type in or paste your text here</a:t>
            </a:r>
          </a:p>
        </p:txBody>
      </p:sp>
      <p:sp>
        <p:nvSpPr>
          <p:cNvPr id="6" name="Text Placeholder 5"/>
          <p:cNvSpPr>
            <a:spLocks noGrp="1"/>
          </p:cNvSpPr>
          <p:nvPr>
            <p:ph type="body" sz="quarter" idx="11" hasCustomPrompt="1"/>
          </p:nvPr>
        </p:nvSpPr>
        <p:spPr>
          <a:xfrm>
            <a:off x="576461" y="2948667"/>
            <a:ext cx="6280547" cy="382517"/>
          </a:xfrm>
          <a:prstGeom prst="rect">
            <a:avLst/>
          </a:prstGeom>
          <a:solidFill>
            <a:srgbClr val="002855"/>
          </a:solidFill>
        </p:spPr>
        <p:txBody>
          <a:bodyPr lIns="52249" tIns="52249" rIns="52249" bIns="52249" anchor="ctr" anchorCtr="0">
            <a:spAutoFit/>
          </a:bodyPr>
          <a:lstStyle>
            <a:lvl1pPr algn="ctr">
              <a:buNone/>
              <a:defRPr sz="1800" b="1" u="none" baseline="0">
                <a:solidFill>
                  <a:schemeClr val="bg1"/>
                </a:solidFill>
              </a:defRPr>
            </a:lvl1pPr>
          </a:lstStyle>
          <a:p>
            <a:pPr lvl="0"/>
            <a:r>
              <a:rPr lang="en-US" dirty="0" smtClean="0"/>
              <a:t>(click to edit) INTRODUCTION or ABSTRACT</a:t>
            </a:r>
            <a:endParaRPr lang="en-US" dirty="0"/>
          </a:p>
        </p:txBody>
      </p:sp>
      <p:sp>
        <p:nvSpPr>
          <p:cNvPr id="18" name="Picture Placeholder 13"/>
          <p:cNvSpPr>
            <a:spLocks noGrp="1"/>
          </p:cNvSpPr>
          <p:nvPr>
            <p:ph type="pic" sz="quarter" idx="18" hasCustomPrompt="1"/>
          </p:nvPr>
        </p:nvSpPr>
        <p:spPr>
          <a:xfrm>
            <a:off x="2409825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smtClean="0"/>
              <a:t>LOO</a:t>
            </a:r>
            <a:endParaRPr lang="en-US" dirty="0"/>
          </a:p>
        </p:txBody>
      </p:sp>
      <p:sp>
        <p:nvSpPr>
          <p:cNvPr id="20" name="Text Placeholder 5"/>
          <p:cNvSpPr>
            <a:spLocks noGrp="1"/>
          </p:cNvSpPr>
          <p:nvPr>
            <p:ph type="body" sz="quarter" idx="20" hasCustomPrompt="1"/>
          </p:nvPr>
        </p:nvSpPr>
        <p:spPr>
          <a:xfrm>
            <a:off x="576461" y="7674416"/>
            <a:ext cx="6281539"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mn-lt"/>
              </a:defRPr>
            </a:lvl1pPr>
          </a:lstStyle>
          <a:p>
            <a:pPr lvl="0"/>
            <a:r>
              <a:rPr lang="en-US" dirty="0" smtClean="0"/>
              <a:t>(click to edit)  OBJECTIVES</a:t>
            </a:r>
            <a:endParaRPr lang="en-US" dirty="0"/>
          </a:p>
        </p:txBody>
      </p:sp>
      <p:sp>
        <p:nvSpPr>
          <p:cNvPr id="21" name="Text Placeholder 3"/>
          <p:cNvSpPr>
            <a:spLocks noGrp="1"/>
          </p:cNvSpPr>
          <p:nvPr>
            <p:ph type="body" sz="quarter" idx="21" hasCustomPrompt="1"/>
          </p:nvPr>
        </p:nvSpPr>
        <p:spPr>
          <a:xfrm>
            <a:off x="7241978" y="3341566"/>
            <a:ext cx="6280546"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Tx/>
              <a:buNone/>
              <a:tabLst/>
              <a:defRPr sz="1400" baseline="0">
                <a:latin typeface="+mn-lt"/>
              </a:defRPr>
            </a:lvl1pPr>
            <a:lvl2pPr marL="1304925" indent="0">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2" name="Text Placeholder 5"/>
          <p:cNvSpPr>
            <a:spLocks noGrp="1"/>
          </p:cNvSpPr>
          <p:nvPr>
            <p:ph type="body" sz="quarter" idx="22" hasCustomPrompt="1"/>
          </p:nvPr>
        </p:nvSpPr>
        <p:spPr>
          <a:xfrm>
            <a:off x="7241977" y="2948667"/>
            <a:ext cx="6280547" cy="382517"/>
          </a:xfrm>
          <a:prstGeom prst="rect">
            <a:avLst/>
          </a:prstGeom>
          <a:solidFill>
            <a:srgbClr val="002855"/>
          </a:solidFill>
        </p:spPr>
        <p:txBody>
          <a:bodyPr lIns="52249" tIns="52249" rIns="52249" bIns="52249" anchor="ctr" anchorCtr="0">
            <a:spAutoFit/>
          </a:bodyPr>
          <a:lstStyle>
            <a:lvl1pPr algn="ctr">
              <a:buNone/>
              <a:defRPr sz="1800" b="1" u="none" baseline="0">
                <a:solidFill>
                  <a:schemeClr val="bg1"/>
                </a:solidFill>
                <a:latin typeface="+mn-lt"/>
              </a:defRPr>
            </a:lvl1pPr>
          </a:lstStyle>
          <a:p>
            <a:pPr lvl="0"/>
            <a:r>
              <a:rPr lang="en-US" dirty="0" smtClean="0"/>
              <a:t>(click to edit)  MATERIALS &amp; METHODS</a:t>
            </a:r>
            <a:endParaRPr lang="en-US" dirty="0"/>
          </a:p>
        </p:txBody>
      </p:sp>
      <p:sp>
        <p:nvSpPr>
          <p:cNvPr id="23" name="Text Placeholder 3"/>
          <p:cNvSpPr>
            <a:spLocks noGrp="1"/>
          </p:cNvSpPr>
          <p:nvPr>
            <p:ph type="body" sz="quarter" idx="23" hasCustomPrompt="1"/>
          </p:nvPr>
        </p:nvSpPr>
        <p:spPr>
          <a:xfrm>
            <a:off x="13906500" y="3341566"/>
            <a:ext cx="6286500"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563293" marR="0" indent="-342900" algn="l" defTabSz="2507943" rtl="0" eaLnBrk="1" fontAlgn="auto" latinLnBrk="0" hangingPunct="1">
              <a:lnSpc>
                <a:spcPct val="100000"/>
              </a:lnSpc>
              <a:spcBef>
                <a:spcPct val="20000"/>
              </a:spcBef>
              <a:spcAft>
                <a:spcPts val="0"/>
              </a:spcAft>
              <a:buClrTx/>
              <a:buSzTx/>
              <a:buFont typeface="+mj-lt"/>
              <a:buAutoNum type="romanUcPeriod"/>
              <a:tabLst/>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smtClean="0"/>
              <a:t>Type in or paste your text here</a:t>
            </a:r>
          </a:p>
        </p:txBody>
      </p:sp>
      <p:sp>
        <p:nvSpPr>
          <p:cNvPr id="24" name="Text Placeholder 5"/>
          <p:cNvSpPr>
            <a:spLocks noGrp="1"/>
          </p:cNvSpPr>
          <p:nvPr>
            <p:ph type="body" sz="quarter" idx="24" hasCustomPrompt="1"/>
          </p:nvPr>
        </p:nvSpPr>
        <p:spPr>
          <a:xfrm>
            <a:off x="13906500" y="2948667"/>
            <a:ext cx="6286500" cy="382517"/>
          </a:xfrm>
          <a:prstGeom prst="rect">
            <a:avLst/>
          </a:prstGeom>
          <a:solidFill>
            <a:srgbClr val="002855"/>
          </a:solidFill>
        </p:spPr>
        <p:txBody>
          <a:bodyPr lIns="52249" tIns="52249" rIns="52249" bIns="52249" anchor="ctr" anchorCtr="0">
            <a:spAutoFit/>
          </a:bodyPr>
          <a:lstStyle>
            <a:lvl1pPr algn="ctr">
              <a:buNone/>
              <a:defRPr sz="1800" b="1" u="none" baseline="0">
                <a:solidFill>
                  <a:schemeClr val="bg1"/>
                </a:solidFill>
                <a:latin typeface="+mn-lt"/>
              </a:defRPr>
            </a:lvl1pPr>
          </a:lstStyle>
          <a:p>
            <a:pPr lvl="0"/>
            <a:r>
              <a:rPr lang="en-US" dirty="0" smtClean="0"/>
              <a:t>(click to edit)  RESULTS</a:t>
            </a:r>
            <a:endParaRPr lang="en-US" dirty="0"/>
          </a:p>
        </p:txBody>
      </p:sp>
      <p:sp>
        <p:nvSpPr>
          <p:cNvPr id="25" name="Text Placeholder 5"/>
          <p:cNvSpPr>
            <a:spLocks noGrp="1"/>
          </p:cNvSpPr>
          <p:nvPr>
            <p:ph type="body" sz="quarter" idx="25" hasCustomPrompt="1"/>
          </p:nvPr>
        </p:nvSpPr>
        <p:spPr>
          <a:xfrm>
            <a:off x="20575984" y="2948667"/>
            <a:ext cx="6279386"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mn-lt"/>
              </a:defRPr>
            </a:lvl1pPr>
          </a:lstStyle>
          <a:p>
            <a:pPr lvl="0"/>
            <a:r>
              <a:rPr lang="en-US" dirty="0" smtClean="0"/>
              <a:t>(click to edit)  CONCLUSIONS</a:t>
            </a:r>
            <a:endParaRPr lang="en-US" dirty="0"/>
          </a:p>
        </p:txBody>
      </p:sp>
      <p:sp>
        <p:nvSpPr>
          <p:cNvPr id="26" name="Text Placeholder 3"/>
          <p:cNvSpPr>
            <a:spLocks noGrp="1"/>
          </p:cNvSpPr>
          <p:nvPr>
            <p:ph type="body" sz="quarter" idx="26" hasCustomPrompt="1"/>
          </p:nvPr>
        </p:nvSpPr>
        <p:spPr>
          <a:xfrm>
            <a:off x="20572839" y="7709372"/>
            <a:ext cx="6279386"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smtClean="0"/>
              <a:t>Type in or paste your text here</a:t>
            </a:r>
          </a:p>
        </p:txBody>
      </p:sp>
      <p:sp>
        <p:nvSpPr>
          <p:cNvPr id="27" name="Text Placeholder 5"/>
          <p:cNvSpPr>
            <a:spLocks noGrp="1"/>
          </p:cNvSpPr>
          <p:nvPr>
            <p:ph type="body" sz="quarter" idx="27" hasCustomPrompt="1"/>
          </p:nvPr>
        </p:nvSpPr>
        <p:spPr>
          <a:xfrm>
            <a:off x="20572839" y="7322011"/>
            <a:ext cx="6287661"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mn-lt"/>
              </a:defRPr>
            </a:lvl1pPr>
          </a:lstStyle>
          <a:p>
            <a:pPr lvl="0"/>
            <a:r>
              <a:rPr lang="en-US" dirty="0" smtClean="0"/>
              <a:t>(click to edit)  REFERENCES</a:t>
            </a:r>
            <a:endParaRPr lang="en-US" dirty="0"/>
          </a:p>
        </p:txBody>
      </p:sp>
      <p:sp>
        <p:nvSpPr>
          <p:cNvPr id="29" name="Text Placeholder 5"/>
          <p:cNvSpPr>
            <a:spLocks noGrp="1"/>
          </p:cNvSpPr>
          <p:nvPr>
            <p:ph type="body" sz="quarter" idx="29" hasCustomPrompt="1"/>
          </p:nvPr>
        </p:nvSpPr>
        <p:spPr>
          <a:xfrm>
            <a:off x="20575984" y="12921433"/>
            <a:ext cx="6279386"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mn-lt"/>
              </a:defRPr>
            </a:lvl1pPr>
          </a:lstStyle>
          <a:p>
            <a:pPr lvl="0"/>
            <a:r>
              <a:rPr lang="en-US" dirty="0" smtClean="0"/>
              <a:t>(click to edit)  ACKNOWLEDGEMENTS  or  CONTACT</a:t>
            </a:r>
            <a:endParaRPr lang="en-US" dirty="0"/>
          </a:p>
        </p:txBody>
      </p:sp>
      <p:sp>
        <p:nvSpPr>
          <p:cNvPr id="60" name="Text Placeholder 3"/>
          <p:cNvSpPr>
            <a:spLocks noGrp="1"/>
          </p:cNvSpPr>
          <p:nvPr>
            <p:ph type="body" sz="quarter" idx="96" hasCustomPrompt="1"/>
          </p:nvPr>
        </p:nvSpPr>
        <p:spPr>
          <a:xfrm>
            <a:off x="576460" y="8094153"/>
            <a:ext cx="6274921"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1373188" indent="0">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smtClean="0"/>
              <a:t>Type in or paste your text here</a:t>
            </a:r>
          </a:p>
        </p:txBody>
      </p:sp>
      <p:sp>
        <p:nvSpPr>
          <p:cNvPr id="103" name="Text Placeholder 3"/>
          <p:cNvSpPr>
            <a:spLocks noGrp="1"/>
          </p:cNvSpPr>
          <p:nvPr>
            <p:ph type="body" sz="quarter" idx="107"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1" name="Text Placeholder 3"/>
          <p:cNvSpPr>
            <a:spLocks noGrp="1"/>
          </p:cNvSpPr>
          <p:nvPr>
            <p:ph type="body" sz="quarter" idx="116"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2" name="Text Placeholder 3"/>
          <p:cNvSpPr>
            <a:spLocks noGrp="1"/>
          </p:cNvSpPr>
          <p:nvPr>
            <p:ph type="body" sz="quarter" idx="117"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3" name="Text Placeholder 3"/>
          <p:cNvSpPr>
            <a:spLocks noGrp="1"/>
          </p:cNvSpPr>
          <p:nvPr>
            <p:ph type="body" sz="quarter" idx="118"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4" name="Text Placeholder 3"/>
          <p:cNvSpPr>
            <a:spLocks noGrp="1"/>
          </p:cNvSpPr>
          <p:nvPr>
            <p:ph type="body" sz="quarter" idx="119"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5" name="Text Placeholder 3"/>
          <p:cNvSpPr>
            <a:spLocks noGrp="1"/>
          </p:cNvSpPr>
          <p:nvPr>
            <p:ph type="body" sz="quarter" idx="120"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6" name="Text Placeholder 3"/>
          <p:cNvSpPr>
            <a:spLocks noGrp="1"/>
          </p:cNvSpPr>
          <p:nvPr>
            <p:ph type="body" sz="quarter" idx="121"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7" name="Text Placeholder 3"/>
          <p:cNvSpPr>
            <a:spLocks noGrp="1"/>
          </p:cNvSpPr>
          <p:nvPr>
            <p:ph type="body" sz="quarter" idx="122"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8" name="Text Placeholder 3"/>
          <p:cNvSpPr>
            <a:spLocks noGrp="1"/>
          </p:cNvSpPr>
          <p:nvPr>
            <p:ph type="body" sz="quarter" idx="123"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9" name="Text Placeholder 3"/>
          <p:cNvSpPr>
            <a:spLocks noGrp="1"/>
          </p:cNvSpPr>
          <p:nvPr>
            <p:ph type="body" sz="quarter" idx="124"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61" name="Text Placeholder 3"/>
          <p:cNvSpPr>
            <a:spLocks noGrp="1"/>
          </p:cNvSpPr>
          <p:nvPr>
            <p:ph type="body" sz="quarter" idx="125"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3" name="Picture Placeholder 13"/>
          <p:cNvSpPr>
            <a:spLocks noGrp="1"/>
          </p:cNvSpPr>
          <p:nvPr>
            <p:ph type="pic" sz="quarter" idx="11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4" name="Picture Placeholder 13"/>
          <p:cNvSpPr>
            <a:spLocks noGrp="1"/>
          </p:cNvSpPr>
          <p:nvPr>
            <p:ph type="pic" sz="quarter" idx="126"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5" name="Picture Placeholder 13"/>
          <p:cNvSpPr>
            <a:spLocks noGrp="1"/>
          </p:cNvSpPr>
          <p:nvPr>
            <p:ph type="pic" sz="quarter" idx="127"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6" name="Picture Placeholder 13"/>
          <p:cNvSpPr>
            <a:spLocks noGrp="1"/>
          </p:cNvSpPr>
          <p:nvPr>
            <p:ph type="pic" sz="quarter" idx="128"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7" name="Picture Placeholder 13"/>
          <p:cNvSpPr>
            <a:spLocks noGrp="1"/>
          </p:cNvSpPr>
          <p:nvPr>
            <p:ph type="pic" sz="quarter" idx="129"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9" name="Picture Placeholder 13"/>
          <p:cNvSpPr>
            <a:spLocks noGrp="1"/>
          </p:cNvSpPr>
          <p:nvPr>
            <p:ph type="pic" sz="quarter" idx="130"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2" name="Picture Placeholder 13"/>
          <p:cNvSpPr>
            <a:spLocks noGrp="1"/>
          </p:cNvSpPr>
          <p:nvPr>
            <p:ph type="pic" sz="quarter" idx="131"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5" name="Picture Placeholder 13"/>
          <p:cNvSpPr>
            <a:spLocks noGrp="1"/>
          </p:cNvSpPr>
          <p:nvPr>
            <p:ph type="pic" sz="quarter" idx="132"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8" name="Picture Placeholder 13"/>
          <p:cNvSpPr>
            <a:spLocks noGrp="1"/>
          </p:cNvSpPr>
          <p:nvPr>
            <p:ph type="pic" sz="quarter" idx="133"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2" name="Picture Placeholder 13"/>
          <p:cNvSpPr>
            <a:spLocks noGrp="1"/>
          </p:cNvSpPr>
          <p:nvPr>
            <p:ph type="pic" sz="quarter" idx="134"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62" name="Text Placeholder 5"/>
          <p:cNvSpPr>
            <a:spLocks noGrp="1"/>
          </p:cNvSpPr>
          <p:nvPr>
            <p:ph type="body" sz="quarter" idx="136"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3" name="Text Placeholder 5"/>
          <p:cNvSpPr>
            <a:spLocks noGrp="1"/>
          </p:cNvSpPr>
          <p:nvPr>
            <p:ph type="body" sz="quarter" idx="137"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4" name="Text Placeholder 5"/>
          <p:cNvSpPr>
            <a:spLocks noGrp="1"/>
          </p:cNvSpPr>
          <p:nvPr>
            <p:ph type="body" sz="quarter" idx="138"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5" name="Text Placeholder 5"/>
          <p:cNvSpPr>
            <a:spLocks noGrp="1"/>
          </p:cNvSpPr>
          <p:nvPr>
            <p:ph type="body" sz="quarter" idx="139"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6" name="Text Placeholder 5"/>
          <p:cNvSpPr>
            <a:spLocks noGrp="1"/>
          </p:cNvSpPr>
          <p:nvPr>
            <p:ph type="body" sz="quarter" idx="140"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7" name="Text Placeholder 5"/>
          <p:cNvSpPr>
            <a:spLocks noGrp="1"/>
          </p:cNvSpPr>
          <p:nvPr>
            <p:ph type="body" sz="quarter" idx="141"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8" name="Text Placeholder 5"/>
          <p:cNvSpPr>
            <a:spLocks noGrp="1"/>
          </p:cNvSpPr>
          <p:nvPr>
            <p:ph type="body" sz="quarter" idx="142"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9" name="Text Placeholder 5"/>
          <p:cNvSpPr>
            <a:spLocks noGrp="1"/>
          </p:cNvSpPr>
          <p:nvPr>
            <p:ph type="body" sz="quarter" idx="143"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70" name="Text Placeholder 5"/>
          <p:cNvSpPr>
            <a:spLocks noGrp="1"/>
          </p:cNvSpPr>
          <p:nvPr>
            <p:ph type="body" sz="quarter" idx="144"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71" name="Text Placeholder 5"/>
          <p:cNvSpPr>
            <a:spLocks noGrp="1"/>
          </p:cNvSpPr>
          <p:nvPr>
            <p:ph type="body" sz="quarter" idx="145"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72" name="Text Placeholder 5"/>
          <p:cNvSpPr>
            <a:spLocks noGrp="1"/>
          </p:cNvSpPr>
          <p:nvPr>
            <p:ph type="body" sz="quarter" idx="146"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73" name="Text Placeholder 5"/>
          <p:cNvSpPr>
            <a:spLocks noGrp="1"/>
          </p:cNvSpPr>
          <p:nvPr>
            <p:ph type="body" sz="quarter" idx="147"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74" name="Text Placeholder 5"/>
          <p:cNvSpPr>
            <a:spLocks noGrp="1"/>
          </p:cNvSpPr>
          <p:nvPr>
            <p:ph type="body" sz="quarter" idx="148"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75" name="Text Placeholder 5"/>
          <p:cNvSpPr>
            <a:spLocks noGrp="1"/>
          </p:cNvSpPr>
          <p:nvPr>
            <p:ph type="body" sz="quarter" idx="149"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bg1"/>
                </a:solidFill>
              </a:defRPr>
            </a:lvl1pPr>
          </a:lstStyle>
          <a:p>
            <a:pPr lvl="0"/>
            <a:r>
              <a:rPr lang="en-US" dirty="0" smtClean="0"/>
              <a:t>SECTION HEADER PLACEHOLDER</a:t>
            </a:r>
            <a:endParaRPr lang="en-US" dirty="0"/>
          </a:p>
        </p:txBody>
      </p:sp>
      <p:sp>
        <p:nvSpPr>
          <p:cNvPr id="76" name="Text Placeholder 76"/>
          <p:cNvSpPr>
            <a:spLocks noGrp="1"/>
          </p:cNvSpPr>
          <p:nvPr>
            <p:ph type="body" sz="quarter" idx="150" hasCustomPrompt="1"/>
          </p:nvPr>
        </p:nvSpPr>
        <p:spPr>
          <a:xfrm>
            <a:off x="3662362" y="1078170"/>
            <a:ext cx="20107276" cy="598230"/>
          </a:xfrm>
          <a:prstGeom prst="rect">
            <a:avLst/>
          </a:prstGeom>
        </p:spPr>
        <p:txBody>
          <a:bodyPr>
            <a:normAutofit/>
          </a:bodyPr>
          <a:lstStyle>
            <a:lvl1pPr algn="ctr">
              <a:buFontTx/>
              <a:buNone/>
              <a:defRPr sz="3600">
                <a:solidFill>
                  <a:srgbClr val="002855"/>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authors</a:t>
            </a:r>
            <a:endParaRPr lang="en-US" dirty="0"/>
          </a:p>
        </p:txBody>
      </p:sp>
      <p:sp>
        <p:nvSpPr>
          <p:cNvPr id="77" name="Text Placeholder 76"/>
          <p:cNvSpPr>
            <a:spLocks noGrp="1"/>
          </p:cNvSpPr>
          <p:nvPr>
            <p:ph type="body" sz="quarter" idx="184" hasCustomPrompt="1"/>
          </p:nvPr>
        </p:nvSpPr>
        <p:spPr>
          <a:xfrm>
            <a:off x="3662362" y="1676399"/>
            <a:ext cx="20107276" cy="634555"/>
          </a:xfrm>
          <a:prstGeom prst="rect">
            <a:avLst/>
          </a:prstGeom>
        </p:spPr>
        <p:txBody>
          <a:bodyPr>
            <a:normAutofit/>
          </a:bodyPr>
          <a:lstStyle>
            <a:lvl1pPr algn="ctr">
              <a:buFontTx/>
              <a:buNone/>
              <a:defRPr sz="2800">
                <a:solidFill>
                  <a:srgbClr val="002855"/>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affiliations</a:t>
            </a:r>
            <a:endParaRPr lang="en-US" dirty="0"/>
          </a:p>
        </p:txBody>
      </p:sp>
      <p:sp>
        <p:nvSpPr>
          <p:cNvPr id="78" name="Text Placeholder 76"/>
          <p:cNvSpPr>
            <a:spLocks noGrp="1"/>
          </p:cNvSpPr>
          <p:nvPr>
            <p:ph type="body" sz="quarter" idx="185" hasCustomPrompt="1"/>
          </p:nvPr>
        </p:nvSpPr>
        <p:spPr>
          <a:xfrm>
            <a:off x="3662362" y="232386"/>
            <a:ext cx="20107276" cy="834414"/>
          </a:xfrm>
          <a:prstGeom prst="rect">
            <a:avLst/>
          </a:prstGeom>
        </p:spPr>
        <p:txBody>
          <a:bodyPr>
            <a:normAutofit/>
          </a:bodyPr>
          <a:lstStyle>
            <a:lvl1pPr algn="ctr">
              <a:buFontTx/>
              <a:buNone/>
              <a:defRPr sz="4800">
                <a:solidFill>
                  <a:srgbClr val="002855"/>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title</a:t>
            </a:r>
            <a:endParaRPr lang="en-US" dirty="0"/>
          </a:p>
        </p:txBody>
      </p:sp>
      <p:sp>
        <p:nvSpPr>
          <p:cNvPr id="79" name="Text Placeholder 3"/>
          <p:cNvSpPr>
            <a:spLocks noGrp="1"/>
          </p:cNvSpPr>
          <p:nvPr>
            <p:ph type="body" sz="quarter" idx="186" hasCustomPrompt="1"/>
          </p:nvPr>
        </p:nvSpPr>
        <p:spPr>
          <a:xfrm>
            <a:off x="20572840" y="3341566"/>
            <a:ext cx="6282530"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smtClean="0"/>
              <a:t>Type in or paste your text here</a:t>
            </a:r>
          </a:p>
        </p:txBody>
      </p:sp>
      <p:sp>
        <p:nvSpPr>
          <p:cNvPr id="80" name="Text Placeholder 3"/>
          <p:cNvSpPr>
            <a:spLocks noGrp="1"/>
          </p:cNvSpPr>
          <p:nvPr>
            <p:ph type="body" sz="quarter" idx="187" hasCustomPrompt="1"/>
          </p:nvPr>
        </p:nvSpPr>
        <p:spPr>
          <a:xfrm>
            <a:off x="20572839" y="13303950"/>
            <a:ext cx="6279386"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smtClean="0"/>
              <a:t>Type in or paste your text here</a:t>
            </a:r>
          </a:p>
        </p:txBody>
      </p:sp>
      <p:sp>
        <p:nvSpPr>
          <p:cNvPr id="81" name="Text Box 14"/>
          <p:cNvSpPr txBox="1">
            <a:spLocks noChangeArrowheads="1"/>
          </p:cNvSpPr>
          <p:nvPr userDrawn="1"/>
        </p:nvSpPr>
        <p:spPr bwMode="auto">
          <a:xfrm>
            <a:off x="918370" y="1615694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smtClean="0">
                <a:solidFill>
                  <a:schemeClr val="bg1">
                    <a:lumMod val="50000"/>
                  </a:schemeClr>
                </a:solidFill>
                <a:latin typeface="Arial" charset="0"/>
              </a:rPr>
              <a:t>RESEARCH POSTER PRESENTATION </a:t>
            </a:r>
            <a:r>
              <a:rPr lang="en-US" sz="300" b="1" dirty="0">
                <a:solidFill>
                  <a:schemeClr val="bg1">
                    <a:lumMod val="50000"/>
                  </a:schemeClr>
                </a:solidFill>
                <a:latin typeface="Arial" charset="0"/>
              </a:rPr>
              <a:t>DESIGN © </a:t>
            </a:r>
            <a:r>
              <a:rPr lang="en-US" sz="300" b="1" dirty="0" smtClean="0">
                <a:solidFill>
                  <a:schemeClr val="bg1">
                    <a:lumMod val="50000"/>
                  </a:schemeClr>
                </a:solidFill>
                <a:latin typeface="Arial" charset="0"/>
              </a:rPr>
              <a:t>2012</a:t>
            </a:r>
            <a:endParaRPr lang="en-US" sz="300" b="1" dirty="0">
              <a:solidFill>
                <a:schemeClr val="bg1">
                  <a:lumMod val="50000"/>
                </a:schemeClr>
              </a:solidFill>
              <a:latin typeface="Arial" charset="0"/>
            </a:endParaRPr>
          </a:p>
          <a:p>
            <a:pPr eaLnBrk="0" hangingPunct="0">
              <a:lnSpc>
                <a:spcPct val="65000"/>
              </a:lnSpc>
              <a:spcBef>
                <a:spcPct val="50000"/>
              </a:spcBef>
              <a:defRPr/>
            </a:pPr>
            <a:r>
              <a:rPr lang="en-US" sz="600" b="1" dirty="0">
                <a:solidFill>
                  <a:schemeClr val="bg1">
                    <a:lumMod val="50000"/>
                  </a:schemeClr>
                </a:solidFill>
                <a:latin typeface="Arial" charset="0"/>
              </a:rPr>
              <a:t>www.PosterPresentations.com</a:t>
            </a:r>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tandard 3 column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565116" y="3354109"/>
            <a:ext cx="8494548"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6" name="Text Placeholder 5"/>
          <p:cNvSpPr>
            <a:spLocks noGrp="1"/>
          </p:cNvSpPr>
          <p:nvPr>
            <p:ph type="body" sz="quarter" idx="11" hasCustomPrompt="1"/>
          </p:nvPr>
        </p:nvSpPr>
        <p:spPr>
          <a:xfrm>
            <a:off x="576461" y="2946900"/>
            <a:ext cx="8483204"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INTRODUCTION or ABSTRACT</a:t>
            </a:r>
            <a:endParaRPr lang="en-US" dirty="0"/>
          </a:p>
        </p:txBody>
      </p:sp>
      <p:sp>
        <p:nvSpPr>
          <p:cNvPr id="19" name="Text Placeholder 3"/>
          <p:cNvSpPr>
            <a:spLocks noGrp="1"/>
          </p:cNvSpPr>
          <p:nvPr>
            <p:ph type="body" sz="quarter" idx="19" hasCustomPrompt="1"/>
          </p:nvPr>
        </p:nvSpPr>
        <p:spPr>
          <a:xfrm>
            <a:off x="576461" y="9035724"/>
            <a:ext cx="8495540"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0" name="Text Placeholder 5"/>
          <p:cNvSpPr>
            <a:spLocks noGrp="1"/>
          </p:cNvSpPr>
          <p:nvPr>
            <p:ph type="body" sz="quarter" idx="20" hasCustomPrompt="1"/>
          </p:nvPr>
        </p:nvSpPr>
        <p:spPr>
          <a:xfrm>
            <a:off x="588799" y="8644569"/>
            <a:ext cx="8483203"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OBJECTIVES</a:t>
            </a:r>
            <a:endParaRPr lang="en-US" dirty="0"/>
          </a:p>
        </p:txBody>
      </p:sp>
      <p:sp>
        <p:nvSpPr>
          <p:cNvPr id="21" name="Text Placeholder 3"/>
          <p:cNvSpPr>
            <a:spLocks noGrp="1"/>
          </p:cNvSpPr>
          <p:nvPr>
            <p:ph type="body" sz="quarter" idx="21" hasCustomPrompt="1"/>
          </p:nvPr>
        </p:nvSpPr>
        <p:spPr>
          <a:xfrm>
            <a:off x="9471422" y="10733346"/>
            <a:ext cx="8482209"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2" name="Text Placeholder 5"/>
          <p:cNvSpPr>
            <a:spLocks noGrp="1"/>
          </p:cNvSpPr>
          <p:nvPr>
            <p:ph type="body" sz="quarter" idx="22" hasCustomPrompt="1"/>
          </p:nvPr>
        </p:nvSpPr>
        <p:spPr>
          <a:xfrm>
            <a:off x="9471422" y="10309786"/>
            <a:ext cx="8482209"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MATERIALS &amp; METHODS</a:t>
            </a:r>
            <a:endParaRPr lang="en-US" dirty="0"/>
          </a:p>
        </p:txBody>
      </p:sp>
      <p:sp>
        <p:nvSpPr>
          <p:cNvPr id="23" name="Text Placeholder 3"/>
          <p:cNvSpPr>
            <a:spLocks noGrp="1"/>
          </p:cNvSpPr>
          <p:nvPr>
            <p:ph type="body" sz="quarter" idx="23" hasCustomPrompt="1"/>
          </p:nvPr>
        </p:nvSpPr>
        <p:spPr>
          <a:xfrm>
            <a:off x="9476384" y="3378398"/>
            <a:ext cx="8482209"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4" name="Text Placeholder 5"/>
          <p:cNvSpPr>
            <a:spLocks noGrp="1"/>
          </p:cNvSpPr>
          <p:nvPr>
            <p:ph type="body" sz="quarter" idx="24" hasCustomPrompt="1"/>
          </p:nvPr>
        </p:nvSpPr>
        <p:spPr>
          <a:xfrm>
            <a:off x="9471422" y="2946900"/>
            <a:ext cx="8487172"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RESULTS</a:t>
            </a:r>
            <a:endParaRPr lang="en-US" dirty="0"/>
          </a:p>
        </p:txBody>
      </p:sp>
      <p:sp>
        <p:nvSpPr>
          <p:cNvPr id="25" name="Text Placeholder 5"/>
          <p:cNvSpPr>
            <a:spLocks noGrp="1"/>
          </p:cNvSpPr>
          <p:nvPr>
            <p:ph type="body" sz="quarter" idx="25" hasCustomPrompt="1"/>
          </p:nvPr>
        </p:nvSpPr>
        <p:spPr>
          <a:xfrm>
            <a:off x="18372337" y="2946900"/>
            <a:ext cx="8485018"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CONCLUSIONS</a:t>
            </a:r>
            <a:endParaRPr lang="en-US" dirty="0"/>
          </a:p>
        </p:txBody>
      </p:sp>
      <p:sp>
        <p:nvSpPr>
          <p:cNvPr id="26" name="Text Placeholder 3"/>
          <p:cNvSpPr>
            <a:spLocks noGrp="1"/>
          </p:cNvSpPr>
          <p:nvPr>
            <p:ph type="body" sz="quarter" idx="26" hasCustomPrompt="1"/>
          </p:nvPr>
        </p:nvSpPr>
        <p:spPr>
          <a:xfrm>
            <a:off x="18372337" y="3354109"/>
            <a:ext cx="8485018"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7" name="Text Placeholder 5"/>
          <p:cNvSpPr>
            <a:spLocks noGrp="1"/>
          </p:cNvSpPr>
          <p:nvPr>
            <p:ph type="body" sz="quarter" idx="27" hasCustomPrompt="1"/>
          </p:nvPr>
        </p:nvSpPr>
        <p:spPr>
          <a:xfrm>
            <a:off x="18372337" y="8628515"/>
            <a:ext cx="8485018"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REFERENCES</a:t>
            </a:r>
            <a:endParaRPr lang="en-US" dirty="0"/>
          </a:p>
        </p:txBody>
      </p:sp>
      <p:sp>
        <p:nvSpPr>
          <p:cNvPr id="28" name="Text Placeholder 3"/>
          <p:cNvSpPr>
            <a:spLocks noGrp="1"/>
          </p:cNvSpPr>
          <p:nvPr>
            <p:ph type="body" sz="quarter" idx="28" hasCustomPrompt="1"/>
          </p:nvPr>
        </p:nvSpPr>
        <p:spPr>
          <a:xfrm>
            <a:off x="18369192" y="9056044"/>
            <a:ext cx="8488163"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9" name="Text Placeholder 5"/>
          <p:cNvSpPr>
            <a:spLocks noGrp="1"/>
          </p:cNvSpPr>
          <p:nvPr>
            <p:ph type="body" sz="quarter" idx="29" hasCustomPrompt="1"/>
          </p:nvPr>
        </p:nvSpPr>
        <p:spPr>
          <a:xfrm>
            <a:off x="18372337" y="12862783"/>
            <a:ext cx="8485018"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ACKNOWLEDGEMENTS  or  CONTACT</a:t>
            </a:r>
            <a:endParaRPr lang="en-US" dirty="0"/>
          </a:p>
        </p:txBody>
      </p:sp>
      <p:sp>
        <p:nvSpPr>
          <p:cNvPr id="30" name="Text Placeholder 3"/>
          <p:cNvSpPr>
            <a:spLocks noGrp="1"/>
          </p:cNvSpPr>
          <p:nvPr>
            <p:ph type="body" sz="quarter" idx="30" hasCustomPrompt="1"/>
          </p:nvPr>
        </p:nvSpPr>
        <p:spPr>
          <a:xfrm>
            <a:off x="18372337" y="13290312"/>
            <a:ext cx="8488163"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60" name="Picture Placeholder 13"/>
          <p:cNvSpPr>
            <a:spLocks noGrp="1"/>
          </p:cNvSpPr>
          <p:nvPr>
            <p:ph type="pic" sz="quarter" idx="15" hasCustomPrompt="1"/>
          </p:nvPr>
        </p:nvSpPr>
        <p:spPr>
          <a:xfrm>
            <a:off x="57150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smtClean="0"/>
              <a:t>LOGO</a:t>
            </a:r>
            <a:endParaRPr lang="en-US" dirty="0"/>
          </a:p>
        </p:txBody>
      </p:sp>
      <p:sp>
        <p:nvSpPr>
          <p:cNvPr id="61" name="Picture Placeholder 13"/>
          <p:cNvSpPr>
            <a:spLocks noGrp="1"/>
          </p:cNvSpPr>
          <p:nvPr>
            <p:ph type="pic" sz="quarter" idx="18" hasCustomPrompt="1"/>
          </p:nvPr>
        </p:nvSpPr>
        <p:spPr>
          <a:xfrm>
            <a:off x="2409825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smtClean="0"/>
              <a:t>LOGO</a:t>
            </a:r>
            <a:endParaRPr lang="en-US" dirty="0"/>
          </a:p>
        </p:txBody>
      </p:sp>
      <p:sp>
        <p:nvSpPr>
          <p:cNvPr id="72" name="Text Placeholder 76"/>
          <p:cNvSpPr>
            <a:spLocks noGrp="1"/>
          </p:cNvSpPr>
          <p:nvPr>
            <p:ph type="body" sz="quarter" idx="150" hasCustomPrompt="1"/>
          </p:nvPr>
        </p:nvSpPr>
        <p:spPr>
          <a:xfrm>
            <a:off x="3662362" y="1078170"/>
            <a:ext cx="20107276" cy="598230"/>
          </a:xfrm>
          <a:prstGeom prst="rect">
            <a:avLst/>
          </a:prstGeom>
        </p:spPr>
        <p:txBody>
          <a:bodyPr>
            <a:noAutofit/>
          </a:bodyPr>
          <a:lstStyle>
            <a:lvl1pPr algn="ctr">
              <a:buFontTx/>
              <a:buNone/>
              <a:defRPr sz="3600">
                <a:solidFill>
                  <a:srgbClr val="002855"/>
                </a:solidFill>
                <a:latin typeface="Arial" pitchFamily="34" charset="0"/>
                <a:cs typeface="Arial" pitchFamily="34" charset="0"/>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authors</a:t>
            </a:r>
            <a:endParaRPr lang="en-US" dirty="0"/>
          </a:p>
        </p:txBody>
      </p:sp>
      <p:sp>
        <p:nvSpPr>
          <p:cNvPr id="75" name="Text Placeholder 76"/>
          <p:cNvSpPr>
            <a:spLocks noGrp="1"/>
          </p:cNvSpPr>
          <p:nvPr>
            <p:ph type="body" sz="quarter" idx="184" hasCustomPrompt="1"/>
          </p:nvPr>
        </p:nvSpPr>
        <p:spPr>
          <a:xfrm>
            <a:off x="3662362" y="1676399"/>
            <a:ext cx="20107276" cy="634555"/>
          </a:xfrm>
          <a:prstGeom prst="rect">
            <a:avLst/>
          </a:prstGeom>
        </p:spPr>
        <p:txBody>
          <a:bodyPr>
            <a:noAutofit/>
          </a:bodyPr>
          <a:lstStyle>
            <a:lvl1pPr algn="ctr">
              <a:buFontTx/>
              <a:buNone/>
              <a:defRPr sz="2800">
                <a:solidFill>
                  <a:srgbClr val="002855"/>
                </a:solidFill>
                <a:latin typeface="Arial" pitchFamily="34" charset="0"/>
                <a:cs typeface="Arial" pitchFamily="34" charset="0"/>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affiliations</a:t>
            </a:r>
            <a:endParaRPr lang="en-US" dirty="0"/>
          </a:p>
        </p:txBody>
      </p:sp>
      <p:sp>
        <p:nvSpPr>
          <p:cNvPr id="77" name="Text Placeholder 76"/>
          <p:cNvSpPr>
            <a:spLocks noGrp="1"/>
          </p:cNvSpPr>
          <p:nvPr>
            <p:ph type="body" sz="quarter" idx="185" hasCustomPrompt="1"/>
          </p:nvPr>
        </p:nvSpPr>
        <p:spPr>
          <a:xfrm>
            <a:off x="3662362" y="232386"/>
            <a:ext cx="20107276" cy="834414"/>
          </a:xfrm>
          <a:prstGeom prst="rect">
            <a:avLst/>
          </a:prstGeom>
        </p:spPr>
        <p:txBody>
          <a:bodyPr>
            <a:normAutofit/>
          </a:bodyPr>
          <a:lstStyle>
            <a:lvl1pPr algn="ctr">
              <a:buFontTx/>
              <a:buNone/>
              <a:defRPr sz="4800">
                <a:solidFill>
                  <a:srgbClr val="002855"/>
                </a:solidFill>
                <a:latin typeface="Arial" pitchFamily="34" charset="0"/>
                <a:cs typeface="Arial" pitchFamily="34" charset="0"/>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title</a:t>
            </a:r>
            <a:endParaRPr lang="en-US" dirty="0"/>
          </a:p>
        </p:txBody>
      </p:sp>
      <p:sp>
        <p:nvSpPr>
          <p:cNvPr id="63" name="Text Placeholder 5"/>
          <p:cNvSpPr>
            <a:spLocks noGrp="1"/>
          </p:cNvSpPr>
          <p:nvPr>
            <p:ph type="body" sz="quarter" idx="95"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66" name="Text Placeholder 3"/>
          <p:cNvSpPr>
            <a:spLocks noGrp="1"/>
          </p:cNvSpPr>
          <p:nvPr>
            <p:ph type="body" sz="quarter" idx="107"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69" name="Text Placeholder 3"/>
          <p:cNvSpPr>
            <a:spLocks noGrp="1"/>
          </p:cNvSpPr>
          <p:nvPr>
            <p:ph type="body" sz="quarter" idx="116"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78" name="Text Placeholder 3"/>
          <p:cNvSpPr>
            <a:spLocks noGrp="1"/>
          </p:cNvSpPr>
          <p:nvPr>
            <p:ph type="body" sz="quarter" idx="117"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79" name="Text Placeholder 3"/>
          <p:cNvSpPr>
            <a:spLocks noGrp="1"/>
          </p:cNvSpPr>
          <p:nvPr>
            <p:ph type="body" sz="quarter" idx="118"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0" name="Text Placeholder 3"/>
          <p:cNvSpPr>
            <a:spLocks noGrp="1"/>
          </p:cNvSpPr>
          <p:nvPr>
            <p:ph type="body" sz="quarter" idx="119"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1" name="Text Placeholder 3"/>
          <p:cNvSpPr>
            <a:spLocks noGrp="1"/>
          </p:cNvSpPr>
          <p:nvPr>
            <p:ph type="body" sz="quarter" idx="120"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2" name="Text Placeholder 3"/>
          <p:cNvSpPr>
            <a:spLocks noGrp="1"/>
          </p:cNvSpPr>
          <p:nvPr>
            <p:ph type="body" sz="quarter" idx="121"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3" name="Text Placeholder 3"/>
          <p:cNvSpPr>
            <a:spLocks noGrp="1"/>
          </p:cNvSpPr>
          <p:nvPr>
            <p:ph type="body" sz="quarter" idx="122"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4" name="Text Placeholder 3"/>
          <p:cNvSpPr>
            <a:spLocks noGrp="1"/>
          </p:cNvSpPr>
          <p:nvPr>
            <p:ph type="body" sz="quarter" idx="123"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5" name="Text Placeholder 3"/>
          <p:cNvSpPr>
            <a:spLocks noGrp="1"/>
          </p:cNvSpPr>
          <p:nvPr>
            <p:ph type="body" sz="quarter" idx="124"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6" name="Text Placeholder 3"/>
          <p:cNvSpPr>
            <a:spLocks noGrp="1"/>
          </p:cNvSpPr>
          <p:nvPr>
            <p:ph type="body" sz="quarter" idx="125"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7" name="Picture Placeholder 13"/>
          <p:cNvSpPr>
            <a:spLocks noGrp="1"/>
          </p:cNvSpPr>
          <p:nvPr>
            <p:ph type="pic" sz="quarter" idx="11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8" name="Picture Placeholder 13"/>
          <p:cNvSpPr>
            <a:spLocks noGrp="1"/>
          </p:cNvSpPr>
          <p:nvPr>
            <p:ph type="pic" sz="quarter" idx="126"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9" name="Picture Placeholder 13"/>
          <p:cNvSpPr>
            <a:spLocks noGrp="1"/>
          </p:cNvSpPr>
          <p:nvPr>
            <p:ph type="pic" sz="quarter" idx="127"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0" name="Picture Placeholder 13"/>
          <p:cNvSpPr>
            <a:spLocks noGrp="1"/>
          </p:cNvSpPr>
          <p:nvPr>
            <p:ph type="pic" sz="quarter" idx="128"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1" name="Picture Placeholder 13"/>
          <p:cNvSpPr>
            <a:spLocks noGrp="1"/>
          </p:cNvSpPr>
          <p:nvPr>
            <p:ph type="pic" sz="quarter" idx="129"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2" name="Picture Placeholder 13"/>
          <p:cNvSpPr>
            <a:spLocks noGrp="1"/>
          </p:cNvSpPr>
          <p:nvPr>
            <p:ph type="pic" sz="quarter" idx="130"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3" name="Picture Placeholder 13"/>
          <p:cNvSpPr>
            <a:spLocks noGrp="1"/>
          </p:cNvSpPr>
          <p:nvPr>
            <p:ph type="pic" sz="quarter" idx="131"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4" name="Picture Placeholder 13"/>
          <p:cNvSpPr>
            <a:spLocks noGrp="1"/>
          </p:cNvSpPr>
          <p:nvPr>
            <p:ph type="pic" sz="quarter" idx="132"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5" name="Picture Placeholder 13"/>
          <p:cNvSpPr>
            <a:spLocks noGrp="1"/>
          </p:cNvSpPr>
          <p:nvPr>
            <p:ph type="pic" sz="quarter" idx="133"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6" name="Picture Placeholder 13"/>
          <p:cNvSpPr>
            <a:spLocks noGrp="1"/>
          </p:cNvSpPr>
          <p:nvPr>
            <p:ph type="pic" sz="quarter" idx="134"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7" name="Picture Placeholder 13"/>
          <p:cNvSpPr>
            <a:spLocks noGrp="1"/>
          </p:cNvSpPr>
          <p:nvPr>
            <p:ph type="pic" sz="quarter" idx="13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8" name="Text Placeholder 5"/>
          <p:cNvSpPr>
            <a:spLocks noGrp="1"/>
          </p:cNvSpPr>
          <p:nvPr>
            <p:ph type="body" sz="quarter" idx="136"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99" name="Text Placeholder 5"/>
          <p:cNvSpPr>
            <a:spLocks noGrp="1"/>
          </p:cNvSpPr>
          <p:nvPr>
            <p:ph type="body" sz="quarter" idx="137"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00" name="Text Placeholder 5"/>
          <p:cNvSpPr>
            <a:spLocks noGrp="1"/>
          </p:cNvSpPr>
          <p:nvPr>
            <p:ph type="body" sz="quarter" idx="138"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01" name="Text Placeholder 5"/>
          <p:cNvSpPr>
            <a:spLocks noGrp="1"/>
          </p:cNvSpPr>
          <p:nvPr>
            <p:ph type="body" sz="quarter" idx="139"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02" name="Text Placeholder 5"/>
          <p:cNvSpPr>
            <a:spLocks noGrp="1"/>
          </p:cNvSpPr>
          <p:nvPr>
            <p:ph type="body" sz="quarter" idx="140"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03" name="Text Placeholder 5"/>
          <p:cNvSpPr>
            <a:spLocks noGrp="1"/>
          </p:cNvSpPr>
          <p:nvPr>
            <p:ph type="body" sz="quarter" idx="141"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04" name="Text Placeholder 5"/>
          <p:cNvSpPr>
            <a:spLocks noGrp="1"/>
          </p:cNvSpPr>
          <p:nvPr>
            <p:ph type="body" sz="quarter" idx="142"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12" name="Text Placeholder 5"/>
          <p:cNvSpPr>
            <a:spLocks noGrp="1"/>
          </p:cNvSpPr>
          <p:nvPr>
            <p:ph type="body" sz="quarter" idx="143"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13" name="Text Placeholder 5"/>
          <p:cNvSpPr>
            <a:spLocks noGrp="1"/>
          </p:cNvSpPr>
          <p:nvPr>
            <p:ph type="body" sz="quarter" idx="144"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2" name="Text Placeholder 5"/>
          <p:cNvSpPr>
            <a:spLocks noGrp="1"/>
          </p:cNvSpPr>
          <p:nvPr>
            <p:ph type="body" sz="quarter" idx="145"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3" name="Text Placeholder 5"/>
          <p:cNvSpPr>
            <a:spLocks noGrp="1"/>
          </p:cNvSpPr>
          <p:nvPr>
            <p:ph type="body" sz="quarter" idx="146"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4" name="Text Placeholder 5"/>
          <p:cNvSpPr>
            <a:spLocks noGrp="1"/>
          </p:cNvSpPr>
          <p:nvPr>
            <p:ph type="body" sz="quarter" idx="147"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5" name="Text Placeholder 5"/>
          <p:cNvSpPr>
            <a:spLocks noGrp="1"/>
          </p:cNvSpPr>
          <p:nvPr>
            <p:ph type="body" sz="quarter" idx="148"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6" name="Text Placeholder 5"/>
          <p:cNvSpPr>
            <a:spLocks noGrp="1"/>
          </p:cNvSpPr>
          <p:nvPr>
            <p:ph type="body" sz="quarter" idx="149"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Wide center column">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568308" y="3416455"/>
            <a:ext cx="6285508"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6" name="Text Placeholder 5"/>
          <p:cNvSpPr>
            <a:spLocks noGrp="1"/>
          </p:cNvSpPr>
          <p:nvPr>
            <p:ph type="body" sz="quarter" idx="11" hasCustomPrompt="1"/>
          </p:nvPr>
        </p:nvSpPr>
        <p:spPr>
          <a:xfrm>
            <a:off x="570789" y="3009246"/>
            <a:ext cx="6280547" cy="382517"/>
          </a:xfrm>
          <a:prstGeom prst="rect">
            <a:avLst/>
          </a:prstGeom>
          <a:solidFill>
            <a:srgbClr val="002855"/>
          </a:solidFill>
        </p:spPr>
        <p:txBody>
          <a:bodyPr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INTRODUCTION or ABSTRACT</a:t>
            </a:r>
            <a:endParaRPr lang="en-US" dirty="0"/>
          </a:p>
        </p:txBody>
      </p:sp>
      <p:sp>
        <p:nvSpPr>
          <p:cNvPr id="19" name="Text Placeholder 3"/>
          <p:cNvSpPr>
            <a:spLocks noGrp="1"/>
          </p:cNvSpPr>
          <p:nvPr>
            <p:ph type="body" sz="quarter" idx="19" hasCustomPrompt="1"/>
          </p:nvPr>
        </p:nvSpPr>
        <p:spPr>
          <a:xfrm>
            <a:off x="567812" y="7540814"/>
            <a:ext cx="6286500"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0" name="Text Placeholder 5"/>
          <p:cNvSpPr>
            <a:spLocks noGrp="1"/>
          </p:cNvSpPr>
          <p:nvPr>
            <p:ph type="body" sz="quarter" idx="20" hasCustomPrompt="1"/>
          </p:nvPr>
        </p:nvSpPr>
        <p:spPr>
          <a:xfrm>
            <a:off x="570293" y="7129339"/>
            <a:ext cx="6281539"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OBJECTIVES</a:t>
            </a:r>
            <a:endParaRPr lang="en-US" dirty="0"/>
          </a:p>
        </p:txBody>
      </p:sp>
      <p:sp>
        <p:nvSpPr>
          <p:cNvPr id="21" name="Text Placeholder 3"/>
          <p:cNvSpPr>
            <a:spLocks noGrp="1"/>
          </p:cNvSpPr>
          <p:nvPr>
            <p:ph type="body" sz="quarter" idx="21" hasCustomPrompt="1"/>
          </p:nvPr>
        </p:nvSpPr>
        <p:spPr>
          <a:xfrm>
            <a:off x="7241977" y="3432806"/>
            <a:ext cx="12950030"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2" name="Text Placeholder 5"/>
          <p:cNvSpPr>
            <a:spLocks noGrp="1"/>
          </p:cNvSpPr>
          <p:nvPr>
            <p:ph type="body" sz="quarter" idx="22" hasCustomPrompt="1"/>
          </p:nvPr>
        </p:nvSpPr>
        <p:spPr>
          <a:xfrm>
            <a:off x="7241977" y="3009246"/>
            <a:ext cx="12950031"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(header)  MATERIALS &amp; METHODS</a:t>
            </a:r>
            <a:endParaRPr lang="en-US" dirty="0"/>
          </a:p>
        </p:txBody>
      </p:sp>
      <p:sp>
        <p:nvSpPr>
          <p:cNvPr id="23" name="Text Placeholder 3"/>
          <p:cNvSpPr>
            <a:spLocks noGrp="1"/>
          </p:cNvSpPr>
          <p:nvPr>
            <p:ph type="body" sz="quarter" idx="23" hasCustomPrompt="1"/>
          </p:nvPr>
        </p:nvSpPr>
        <p:spPr>
          <a:xfrm>
            <a:off x="7241977" y="10987984"/>
            <a:ext cx="12950031"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4" name="Text Placeholder 5"/>
          <p:cNvSpPr>
            <a:spLocks noGrp="1"/>
          </p:cNvSpPr>
          <p:nvPr>
            <p:ph type="body" sz="quarter" idx="24" hasCustomPrompt="1"/>
          </p:nvPr>
        </p:nvSpPr>
        <p:spPr>
          <a:xfrm>
            <a:off x="7241977" y="10560455"/>
            <a:ext cx="12950031"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RESULTS</a:t>
            </a:r>
            <a:endParaRPr lang="en-US" dirty="0"/>
          </a:p>
        </p:txBody>
      </p:sp>
      <p:sp>
        <p:nvSpPr>
          <p:cNvPr id="25" name="Text Placeholder 5"/>
          <p:cNvSpPr>
            <a:spLocks noGrp="1"/>
          </p:cNvSpPr>
          <p:nvPr>
            <p:ph type="body" sz="quarter" idx="25" hasCustomPrompt="1"/>
          </p:nvPr>
        </p:nvSpPr>
        <p:spPr>
          <a:xfrm>
            <a:off x="20600583" y="3009246"/>
            <a:ext cx="6279386"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CONCLUSIONS</a:t>
            </a:r>
            <a:endParaRPr lang="en-US" dirty="0"/>
          </a:p>
        </p:txBody>
      </p:sp>
      <p:sp>
        <p:nvSpPr>
          <p:cNvPr id="26" name="Text Placeholder 3"/>
          <p:cNvSpPr>
            <a:spLocks noGrp="1"/>
          </p:cNvSpPr>
          <p:nvPr>
            <p:ph type="body" sz="quarter" idx="26" hasCustomPrompt="1"/>
          </p:nvPr>
        </p:nvSpPr>
        <p:spPr>
          <a:xfrm>
            <a:off x="20600583" y="3436775"/>
            <a:ext cx="6279386"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7" name="Text Placeholder 5"/>
          <p:cNvSpPr>
            <a:spLocks noGrp="1"/>
          </p:cNvSpPr>
          <p:nvPr>
            <p:ph type="body" sz="quarter" idx="27" hasCustomPrompt="1"/>
          </p:nvPr>
        </p:nvSpPr>
        <p:spPr>
          <a:xfrm>
            <a:off x="20600583" y="7159451"/>
            <a:ext cx="6279386"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REFERENCES</a:t>
            </a:r>
            <a:endParaRPr lang="en-US" dirty="0"/>
          </a:p>
        </p:txBody>
      </p:sp>
      <p:sp>
        <p:nvSpPr>
          <p:cNvPr id="28" name="Text Placeholder 3"/>
          <p:cNvSpPr>
            <a:spLocks noGrp="1"/>
          </p:cNvSpPr>
          <p:nvPr>
            <p:ph type="body" sz="quarter" idx="28" hasCustomPrompt="1"/>
          </p:nvPr>
        </p:nvSpPr>
        <p:spPr>
          <a:xfrm>
            <a:off x="20599011" y="7586980"/>
            <a:ext cx="6282531"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9" name="Text Placeholder 5"/>
          <p:cNvSpPr>
            <a:spLocks noGrp="1"/>
          </p:cNvSpPr>
          <p:nvPr>
            <p:ph type="body" sz="quarter" idx="29" hasCustomPrompt="1"/>
          </p:nvPr>
        </p:nvSpPr>
        <p:spPr>
          <a:xfrm>
            <a:off x="20600583" y="12862784"/>
            <a:ext cx="6279386"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ACKNOWLEDGEMENTS  or  CONTACT</a:t>
            </a:r>
            <a:endParaRPr lang="en-US" dirty="0"/>
          </a:p>
        </p:txBody>
      </p:sp>
      <p:sp>
        <p:nvSpPr>
          <p:cNvPr id="30" name="Text Placeholder 3"/>
          <p:cNvSpPr>
            <a:spLocks noGrp="1"/>
          </p:cNvSpPr>
          <p:nvPr>
            <p:ph type="body" sz="quarter" idx="30" hasCustomPrompt="1"/>
          </p:nvPr>
        </p:nvSpPr>
        <p:spPr>
          <a:xfrm>
            <a:off x="20599011" y="13290312"/>
            <a:ext cx="6282531"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59" name="Picture Placeholder 13"/>
          <p:cNvSpPr>
            <a:spLocks noGrp="1"/>
          </p:cNvSpPr>
          <p:nvPr>
            <p:ph type="pic" sz="quarter" idx="18" hasCustomPrompt="1"/>
          </p:nvPr>
        </p:nvSpPr>
        <p:spPr>
          <a:xfrm>
            <a:off x="2409825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smtClean="0"/>
              <a:t>LOGO</a:t>
            </a:r>
            <a:endParaRPr lang="en-US" dirty="0"/>
          </a:p>
        </p:txBody>
      </p:sp>
      <p:sp>
        <p:nvSpPr>
          <p:cNvPr id="83" name="Text Placeholder 76"/>
          <p:cNvSpPr>
            <a:spLocks noGrp="1"/>
          </p:cNvSpPr>
          <p:nvPr>
            <p:ph type="body" sz="quarter" idx="150" hasCustomPrompt="1"/>
          </p:nvPr>
        </p:nvSpPr>
        <p:spPr>
          <a:xfrm>
            <a:off x="3662362" y="1078170"/>
            <a:ext cx="20107276" cy="598230"/>
          </a:xfrm>
          <a:prstGeom prst="rect">
            <a:avLst/>
          </a:prstGeom>
        </p:spPr>
        <p:txBody>
          <a:bodyPr>
            <a:noAutofit/>
          </a:bodyPr>
          <a:lstStyle>
            <a:lvl1pPr algn="ctr">
              <a:buFontTx/>
              <a:buNone/>
              <a:defRPr sz="3600">
                <a:solidFill>
                  <a:srgbClr val="002855"/>
                </a:solidFill>
                <a:latin typeface="Arial" pitchFamily="34" charset="0"/>
                <a:cs typeface="Arial" pitchFamily="34" charset="0"/>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authors</a:t>
            </a:r>
            <a:endParaRPr lang="en-US" dirty="0"/>
          </a:p>
        </p:txBody>
      </p:sp>
      <p:sp>
        <p:nvSpPr>
          <p:cNvPr id="84" name="Text Placeholder 76"/>
          <p:cNvSpPr>
            <a:spLocks noGrp="1"/>
          </p:cNvSpPr>
          <p:nvPr>
            <p:ph type="body" sz="quarter" idx="184" hasCustomPrompt="1"/>
          </p:nvPr>
        </p:nvSpPr>
        <p:spPr>
          <a:xfrm>
            <a:off x="3662362" y="1676399"/>
            <a:ext cx="20107276" cy="634555"/>
          </a:xfrm>
          <a:prstGeom prst="rect">
            <a:avLst/>
          </a:prstGeom>
        </p:spPr>
        <p:txBody>
          <a:bodyPr>
            <a:normAutofit/>
          </a:bodyPr>
          <a:lstStyle>
            <a:lvl1pPr algn="ctr">
              <a:buFontTx/>
              <a:buNone/>
              <a:defRPr sz="2800">
                <a:solidFill>
                  <a:srgbClr val="002855"/>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affiliations</a:t>
            </a:r>
            <a:endParaRPr lang="en-US" dirty="0"/>
          </a:p>
        </p:txBody>
      </p:sp>
      <p:sp>
        <p:nvSpPr>
          <p:cNvPr id="85" name="Text Placeholder 76"/>
          <p:cNvSpPr>
            <a:spLocks noGrp="1"/>
          </p:cNvSpPr>
          <p:nvPr>
            <p:ph type="body" sz="quarter" idx="185" hasCustomPrompt="1"/>
          </p:nvPr>
        </p:nvSpPr>
        <p:spPr>
          <a:xfrm>
            <a:off x="3662362" y="232386"/>
            <a:ext cx="20107276" cy="834414"/>
          </a:xfrm>
          <a:prstGeom prst="rect">
            <a:avLst/>
          </a:prstGeom>
        </p:spPr>
        <p:txBody>
          <a:bodyPr>
            <a:normAutofit/>
          </a:bodyPr>
          <a:lstStyle>
            <a:lvl1pPr algn="ctr">
              <a:buFontTx/>
              <a:buNone/>
              <a:defRPr sz="4800">
                <a:solidFill>
                  <a:srgbClr val="002855"/>
                </a:solidFill>
                <a:latin typeface="Arial" pitchFamily="34" charset="0"/>
                <a:cs typeface="Arial" pitchFamily="34" charset="0"/>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title</a:t>
            </a:r>
            <a:endParaRPr lang="en-US" dirty="0"/>
          </a:p>
        </p:txBody>
      </p:sp>
      <p:sp>
        <p:nvSpPr>
          <p:cNvPr id="70" name="Text Placeholder 5"/>
          <p:cNvSpPr>
            <a:spLocks noGrp="1"/>
          </p:cNvSpPr>
          <p:nvPr>
            <p:ph type="body" sz="quarter" idx="95"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81" name="Text Placeholder 3"/>
          <p:cNvSpPr>
            <a:spLocks noGrp="1"/>
          </p:cNvSpPr>
          <p:nvPr>
            <p:ph type="body" sz="quarter" idx="107"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2" name="Text Placeholder 3"/>
          <p:cNvSpPr>
            <a:spLocks noGrp="1"/>
          </p:cNvSpPr>
          <p:nvPr>
            <p:ph type="body" sz="quarter" idx="116"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6" name="Text Placeholder 3"/>
          <p:cNvSpPr>
            <a:spLocks noGrp="1"/>
          </p:cNvSpPr>
          <p:nvPr>
            <p:ph type="body" sz="quarter" idx="117"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7" name="Text Placeholder 3"/>
          <p:cNvSpPr>
            <a:spLocks noGrp="1"/>
          </p:cNvSpPr>
          <p:nvPr>
            <p:ph type="body" sz="quarter" idx="118"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8" name="Text Placeholder 3"/>
          <p:cNvSpPr>
            <a:spLocks noGrp="1"/>
          </p:cNvSpPr>
          <p:nvPr>
            <p:ph type="body" sz="quarter" idx="119"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9" name="Text Placeholder 3"/>
          <p:cNvSpPr>
            <a:spLocks noGrp="1"/>
          </p:cNvSpPr>
          <p:nvPr>
            <p:ph type="body" sz="quarter" idx="120"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90" name="Text Placeholder 3"/>
          <p:cNvSpPr>
            <a:spLocks noGrp="1"/>
          </p:cNvSpPr>
          <p:nvPr>
            <p:ph type="body" sz="quarter" idx="121"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102" name="Text Placeholder 3"/>
          <p:cNvSpPr>
            <a:spLocks noGrp="1"/>
          </p:cNvSpPr>
          <p:nvPr>
            <p:ph type="body" sz="quarter" idx="122"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103" name="Text Placeholder 3"/>
          <p:cNvSpPr>
            <a:spLocks noGrp="1"/>
          </p:cNvSpPr>
          <p:nvPr>
            <p:ph type="body" sz="quarter" idx="123"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104" name="Text Placeholder 3"/>
          <p:cNvSpPr>
            <a:spLocks noGrp="1"/>
          </p:cNvSpPr>
          <p:nvPr>
            <p:ph type="body" sz="quarter" idx="124"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105" name="Text Placeholder 3"/>
          <p:cNvSpPr>
            <a:spLocks noGrp="1"/>
          </p:cNvSpPr>
          <p:nvPr>
            <p:ph type="body" sz="quarter" idx="125"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106" name="Picture Placeholder 13"/>
          <p:cNvSpPr>
            <a:spLocks noGrp="1"/>
          </p:cNvSpPr>
          <p:nvPr>
            <p:ph type="pic" sz="quarter" idx="11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07" name="Picture Placeholder 13"/>
          <p:cNvSpPr>
            <a:spLocks noGrp="1"/>
          </p:cNvSpPr>
          <p:nvPr>
            <p:ph type="pic" sz="quarter" idx="126"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08" name="Picture Placeholder 13"/>
          <p:cNvSpPr>
            <a:spLocks noGrp="1"/>
          </p:cNvSpPr>
          <p:nvPr>
            <p:ph type="pic" sz="quarter" idx="127"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09" name="Picture Placeholder 13"/>
          <p:cNvSpPr>
            <a:spLocks noGrp="1"/>
          </p:cNvSpPr>
          <p:nvPr>
            <p:ph type="pic" sz="quarter" idx="128"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0" name="Picture Placeholder 13"/>
          <p:cNvSpPr>
            <a:spLocks noGrp="1"/>
          </p:cNvSpPr>
          <p:nvPr>
            <p:ph type="pic" sz="quarter" idx="129"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1" name="Picture Placeholder 13"/>
          <p:cNvSpPr>
            <a:spLocks noGrp="1"/>
          </p:cNvSpPr>
          <p:nvPr>
            <p:ph type="pic" sz="quarter" idx="130"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2" name="Picture Placeholder 13"/>
          <p:cNvSpPr>
            <a:spLocks noGrp="1"/>
          </p:cNvSpPr>
          <p:nvPr>
            <p:ph type="pic" sz="quarter" idx="131"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3" name="Picture Placeholder 13"/>
          <p:cNvSpPr>
            <a:spLocks noGrp="1"/>
          </p:cNvSpPr>
          <p:nvPr>
            <p:ph type="pic" sz="quarter" idx="132"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4" name="Picture Placeholder 13"/>
          <p:cNvSpPr>
            <a:spLocks noGrp="1"/>
          </p:cNvSpPr>
          <p:nvPr>
            <p:ph type="pic" sz="quarter" idx="133"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5" name="Picture Placeholder 13"/>
          <p:cNvSpPr>
            <a:spLocks noGrp="1"/>
          </p:cNvSpPr>
          <p:nvPr>
            <p:ph type="pic" sz="quarter" idx="134"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6" name="Picture Placeholder 13"/>
          <p:cNvSpPr>
            <a:spLocks noGrp="1"/>
          </p:cNvSpPr>
          <p:nvPr>
            <p:ph type="pic" sz="quarter" idx="13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7" name="Text Placeholder 5"/>
          <p:cNvSpPr>
            <a:spLocks noGrp="1"/>
          </p:cNvSpPr>
          <p:nvPr>
            <p:ph type="body" sz="quarter" idx="136"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18" name="Text Placeholder 5"/>
          <p:cNvSpPr>
            <a:spLocks noGrp="1"/>
          </p:cNvSpPr>
          <p:nvPr>
            <p:ph type="body" sz="quarter" idx="137"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19" name="Text Placeholder 5"/>
          <p:cNvSpPr>
            <a:spLocks noGrp="1"/>
          </p:cNvSpPr>
          <p:nvPr>
            <p:ph type="body" sz="quarter" idx="138"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26" name="Text Placeholder 5"/>
          <p:cNvSpPr>
            <a:spLocks noGrp="1"/>
          </p:cNvSpPr>
          <p:nvPr>
            <p:ph type="body" sz="quarter" idx="139"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27" name="Text Placeholder 5"/>
          <p:cNvSpPr>
            <a:spLocks noGrp="1"/>
          </p:cNvSpPr>
          <p:nvPr>
            <p:ph type="body" sz="quarter" idx="140"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28" name="Text Placeholder 5"/>
          <p:cNvSpPr>
            <a:spLocks noGrp="1"/>
          </p:cNvSpPr>
          <p:nvPr>
            <p:ph type="body" sz="quarter" idx="141"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29" name="Text Placeholder 5"/>
          <p:cNvSpPr>
            <a:spLocks noGrp="1"/>
          </p:cNvSpPr>
          <p:nvPr>
            <p:ph type="body" sz="quarter" idx="142"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0" name="Text Placeholder 5"/>
          <p:cNvSpPr>
            <a:spLocks noGrp="1"/>
          </p:cNvSpPr>
          <p:nvPr>
            <p:ph type="body" sz="quarter" idx="143"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1" name="Text Placeholder 5"/>
          <p:cNvSpPr>
            <a:spLocks noGrp="1"/>
          </p:cNvSpPr>
          <p:nvPr>
            <p:ph type="body" sz="quarter" idx="144"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2" name="Text Placeholder 5"/>
          <p:cNvSpPr>
            <a:spLocks noGrp="1"/>
          </p:cNvSpPr>
          <p:nvPr>
            <p:ph type="body" sz="quarter" idx="145"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3" name="Text Placeholder 5"/>
          <p:cNvSpPr>
            <a:spLocks noGrp="1"/>
          </p:cNvSpPr>
          <p:nvPr>
            <p:ph type="body" sz="quarter" idx="146"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4" name="Text Placeholder 5"/>
          <p:cNvSpPr>
            <a:spLocks noGrp="1"/>
          </p:cNvSpPr>
          <p:nvPr>
            <p:ph type="body" sz="quarter" idx="147"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5" name="Text Placeholder 5"/>
          <p:cNvSpPr>
            <a:spLocks noGrp="1"/>
          </p:cNvSpPr>
          <p:nvPr>
            <p:ph type="body" sz="quarter" idx="148"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6" name="Text Placeholder 5"/>
          <p:cNvSpPr>
            <a:spLocks noGrp="1"/>
          </p:cNvSpPr>
          <p:nvPr>
            <p:ph type="body" sz="quarter" idx="149"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png"/><Relationship Id="rId5" Type="http://schemas.openxmlformats.org/officeDocument/2006/relationships/hyperlink" Target="http://www.facebook.com/pages/PosterPresentationscom/217914411419?v=app_4949752878&amp;ref=ts" TargetMode="External"/><Relationship Id="rId6" Type="http://schemas.openxmlformats.org/officeDocument/2006/relationships/image" Target="../media/image3.jpeg"/><Relationship Id="rId7" Type="http://schemas.openxmlformats.org/officeDocument/2006/relationships/image" Target="../media/image4.png"/><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hyperlink" Target="http://www.facebook.com/pages/PosterPresentationscom/217914411419?v=app_4949752878&amp;ref=ts" TargetMode="External"/><Relationship Id="rId5" Type="http://schemas.openxmlformats.org/officeDocument/2006/relationships/image" Target="../media/image3.jpeg"/><Relationship Id="rId6" Type="http://schemas.openxmlformats.org/officeDocument/2006/relationships/image" Target="../media/image1.png"/><Relationship Id="rId7" Type="http://schemas.openxmlformats.org/officeDocument/2006/relationships/image" Target="../media/image4.png"/><Relationship Id="rId1" Type="http://schemas.openxmlformats.org/officeDocument/2006/relationships/slideLayout" Target="../slideLayouts/slideLayout2.xml"/><Relationship Id="rId2"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hyperlink" Target="http://www.facebook.com/pages/PosterPresentationscom/217914411419?v=app_4949752878&amp;ref=ts" TargetMode="External"/><Relationship Id="rId5" Type="http://schemas.openxmlformats.org/officeDocument/2006/relationships/image" Target="../media/image3.jpeg"/><Relationship Id="rId6" Type="http://schemas.openxmlformats.org/officeDocument/2006/relationships/image" Target="../media/image1.png"/><Relationship Id="rId7" Type="http://schemas.openxmlformats.org/officeDocument/2006/relationships/image" Target="../media/image4.png"/><Relationship Id="rId1" Type="http://schemas.openxmlformats.org/officeDocument/2006/relationships/slideLayout" Target="../slideLayouts/slideLayout3.xml"/><Relationship Id="rId2"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bg1">
                <a:tint val="80000"/>
                <a:satMod val="300000"/>
                <a:lumMod val="0"/>
                <a:lumOff val="100000"/>
              </a:schemeClr>
            </a:gs>
            <a:gs pos="100000">
              <a:schemeClr val="bg1">
                <a:lumMod val="7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9" name="Rectangle 28"/>
          <p:cNvSpPr/>
          <p:nvPr/>
        </p:nvSpPr>
        <p:spPr>
          <a:xfrm>
            <a:off x="-6501493" y="-9798"/>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r>
              <a:rPr lang="en-US" sz="2500" b="1" dirty="0" smtClean="0">
                <a:solidFill>
                  <a:schemeClr val="bg1"/>
                </a:solidFill>
                <a:latin typeface="Trebuchet MS" pitchFamily="34" charset="0"/>
              </a:rPr>
              <a:t>QUICK DESIGN</a:t>
            </a:r>
            <a:r>
              <a:rPr lang="en-US" sz="2500" b="1" baseline="0" dirty="0" smtClean="0">
                <a:solidFill>
                  <a:schemeClr val="bg1"/>
                </a:solidFill>
                <a:latin typeface="Trebuchet MS" pitchFamily="34" charset="0"/>
              </a:rPr>
              <a:t> </a:t>
            </a:r>
            <a:r>
              <a:rPr lang="en-US" sz="2500" b="1" dirty="0" smtClean="0">
                <a:solidFill>
                  <a:schemeClr val="bg1"/>
                </a:solidFill>
                <a:latin typeface="Trebuchet MS" pitchFamily="34" charset="0"/>
              </a:rPr>
              <a:t>GUIDE</a:t>
            </a:r>
          </a:p>
          <a:p>
            <a:pPr algn="ctr"/>
            <a:r>
              <a:rPr lang="en-US" sz="2300" b="1" dirty="0" smtClean="0">
                <a:solidFill>
                  <a:srgbClr val="FFFF00"/>
                </a:solidFill>
                <a:latin typeface="Trebuchet MS" pitchFamily="34" charset="0"/>
              </a:rPr>
              <a:t>(--THIS SECTION DOES NOT PRINT--)</a:t>
            </a:r>
          </a:p>
          <a:p>
            <a:pPr algn="ctr"/>
            <a:endParaRPr lang="en-US" sz="1800" b="1" dirty="0" smtClean="0">
              <a:latin typeface="Trebuchet MS" pitchFamily="34" charset="0"/>
            </a:endParaRPr>
          </a:p>
          <a:p>
            <a:pPr defTabSz="3765639"/>
            <a:r>
              <a:rPr lang="en-US" sz="1800" dirty="0" smtClean="0">
                <a:latin typeface="Trebuchet MS" pitchFamily="34" charset="0"/>
              </a:rPr>
              <a:t>This PowerPoint</a:t>
            </a:r>
            <a:r>
              <a:rPr lang="en-US" sz="1800" baseline="0" dirty="0" smtClean="0">
                <a:latin typeface="Trebuchet MS" pitchFamily="34" charset="0"/>
              </a:rPr>
              <a:t> </a:t>
            </a:r>
            <a:r>
              <a:rPr lang="en-US" sz="1800" dirty="0" smtClean="0">
                <a:latin typeface="Trebuchet MS" pitchFamily="34" charset="0"/>
              </a:rPr>
              <a:t>2007 template produces</a:t>
            </a:r>
            <a:r>
              <a:rPr lang="en-US" sz="1800" baseline="0" dirty="0" smtClean="0">
                <a:latin typeface="Trebuchet MS" pitchFamily="34" charset="0"/>
              </a:rPr>
              <a:t> </a:t>
            </a:r>
            <a:r>
              <a:rPr lang="en-US" sz="1800" dirty="0" smtClean="0">
                <a:latin typeface="Trebuchet MS" pitchFamily="34" charset="0"/>
              </a:rPr>
              <a:t>a 36”x60” professional  poster. You</a:t>
            </a:r>
            <a:r>
              <a:rPr lang="en-US" sz="1800" baseline="0" dirty="0" smtClean="0">
                <a:latin typeface="Trebuchet MS" pitchFamily="34" charset="0"/>
              </a:rPr>
              <a:t> can u</a:t>
            </a:r>
            <a:r>
              <a:rPr lang="en-US" sz="1800" dirty="0" smtClean="0">
                <a:latin typeface="Trebuchet MS" pitchFamily="34" charset="0"/>
              </a:rPr>
              <a:t>se</a:t>
            </a:r>
            <a:r>
              <a:rPr lang="en-US" sz="1800" baseline="0" dirty="0" smtClean="0">
                <a:latin typeface="Trebuchet MS" pitchFamily="34" charset="0"/>
              </a:rPr>
              <a:t> it to create your research poster and </a:t>
            </a:r>
            <a:r>
              <a:rPr lang="en-US" sz="1800" dirty="0" smtClean="0">
                <a:latin typeface="Trebuchet MS" pitchFamily="34" charset="0"/>
              </a:rPr>
              <a:t>save valuable time placing titles, subtitles,</a:t>
            </a:r>
            <a:r>
              <a:rPr lang="en-US" sz="1800" baseline="0" dirty="0" smtClean="0">
                <a:latin typeface="Trebuchet MS" pitchFamily="34" charset="0"/>
              </a:rPr>
              <a:t> text, and graphics</a:t>
            </a:r>
            <a:r>
              <a:rPr lang="en-US" sz="1800" dirty="0" smtClean="0">
                <a:latin typeface="Trebuchet MS" pitchFamily="34" charset="0"/>
              </a:rPr>
              <a:t>. </a:t>
            </a:r>
          </a:p>
          <a:p>
            <a:pPr defTabSz="4389219"/>
            <a:endParaRPr lang="en-US" sz="1800" dirty="0" smtClean="0">
              <a:latin typeface="Trebuchet MS" pitchFamily="34" charset="0"/>
            </a:endParaRPr>
          </a:p>
          <a:p>
            <a:pPr defTabSz="4389219"/>
            <a:r>
              <a:rPr lang="en-US" sz="1800" dirty="0" smtClean="0">
                <a:latin typeface="Trebuchet MS" pitchFamily="34" charset="0"/>
              </a:rPr>
              <a:t>We provide a series of online tutorials that will guide you through the poster design process and answer your poster production questions. </a:t>
            </a:r>
          </a:p>
          <a:p>
            <a:pPr defTabSz="4389219"/>
            <a:endParaRPr lang="en-US" sz="1800" dirty="0" smtClean="0">
              <a:latin typeface="Trebuchet MS" pitchFamily="34" charset="0"/>
            </a:endParaRPr>
          </a:p>
          <a:p>
            <a:pPr defTabSz="4389219"/>
            <a:r>
              <a:rPr lang="en-US" sz="1800" dirty="0" smtClean="0">
                <a:latin typeface="Trebuchet MS" pitchFamily="34" charset="0"/>
              </a:rPr>
              <a:t>To view our template tutorials, go online to </a:t>
            </a:r>
            <a:r>
              <a:rPr lang="en-US" sz="1800" b="1" dirty="0" smtClean="0">
                <a:solidFill>
                  <a:srgbClr val="FFFF00"/>
                </a:solidFill>
                <a:latin typeface="Trebuchet MS" pitchFamily="34" charset="0"/>
              </a:rPr>
              <a:t>PosterPresentations.com </a:t>
            </a:r>
            <a:r>
              <a:rPr lang="en-US" sz="1800" dirty="0" smtClean="0">
                <a:latin typeface="Trebuchet MS" pitchFamily="34" charset="0"/>
              </a:rPr>
              <a:t>and click on </a:t>
            </a:r>
            <a:r>
              <a:rPr lang="en-US" sz="1800" dirty="0" smtClean="0">
                <a:solidFill>
                  <a:srgbClr val="FFFF00"/>
                </a:solidFill>
                <a:latin typeface="Trebuchet MS" pitchFamily="34" charset="0"/>
              </a:rPr>
              <a:t>HELP DESK.</a:t>
            </a:r>
          </a:p>
          <a:p>
            <a:pPr defTabSz="4389219"/>
            <a:endParaRPr lang="en-US" sz="1800" dirty="0" smtClean="0">
              <a:latin typeface="Trebuchet MS" pitchFamily="34" charset="0"/>
            </a:endParaRPr>
          </a:p>
          <a:p>
            <a:pPr defTabSz="4389219"/>
            <a:r>
              <a:rPr lang="en-US" sz="1800" dirty="0" smtClean="0">
                <a:latin typeface="Trebuchet MS" pitchFamily="34" charset="0"/>
              </a:rPr>
              <a:t>When</a:t>
            </a:r>
            <a:r>
              <a:rPr lang="en-US" sz="1800" baseline="0" dirty="0" smtClean="0">
                <a:latin typeface="Trebuchet MS" pitchFamily="34" charset="0"/>
              </a:rPr>
              <a:t> you are ready to</a:t>
            </a:r>
            <a:r>
              <a:rPr lang="en-US" sz="1800" dirty="0" smtClean="0">
                <a:latin typeface="Trebuchet MS" pitchFamily="34" charset="0"/>
              </a:rPr>
              <a:t> </a:t>
            </a:r>
            <a:r>
              <a:rPr lang="en-US" sz="1800" baseline="0" dirty="0" smtClean="0">
                <a:latin typeface="Trebuchet MS" pitchFamily="34" charset="0"/>
              </a:rPr>
              <a:t> print your poster</a:t>
            </a:r>
            <a:r>
              <a:rPr lang="en-US" sz="1800" dirty="0" smtClean="0">
                <a:latin typeface="Trebuchet MS" pitchFamily="34" charset="0"/>
              </a:rPr>
              <a:t>,</a:t>
            </a:r>
            <a:r>
              <a:rPr lang="en-US" sz="1800" baseline="0" dirty="0" smtClean="0">
                <a:latin typeface="Trebuchet MS" pitchFamily="34" charset="0"/>
              </a:rPr>
              <a:t> go online to</a:t>
            </a:r>
            <a:r>
              <a:rPr lang="en-US" sz="2000" baseline="0" dirty="0" smtClean="0">
                <a:latin typeface="Trebuchet MS" pitchFamily="34" charset="0"/>
              </a:rPr>
              <a:t> </a:t>
            </a:r>
            <a:r>
              <a:rPr lang="en-US" sz="2400" b="1" dirty="0" smtClean="0">
                <a:solidFill>
                  <a:srgbClr val="FFFF00"/>
                </a:solidFill>
                <a:latin typeface="Trebuchet MS" pitchFamily="34" charset="0"/>
              </a:rPr>
              <a:t>PosterPresentations.com</a:t>
            </a:r>
            <a:r>
              <a:rPr lang="en-US" sz="2400" b="1" dirty="0" smtClean="0">
                <a:solidFill>
                  <a:schemeClr val="bg1"/>
                </a:solidFill>
                <a:latin typeface="Trebuchet MS" pitchFamily="34" charset="0"/>
              </a:rPr>
              <a:t>.</a:t>
            </a:r>
            <a:r>
              <a:rPr lang="en-US" sz="1800" dirty="0" smtClean="0">
                <a:latin typeface="Trebuchet MS" pitchFamily="34" charset="0"/>
              </a:rPr>
              <a:t/>
            </a:r>
            <a:br>
              <a:rPr lang="en-US" sz="1800" dirty="0" smtClean="0">
                <a:latin typeface="Trebuchet MS" pitchFamily="34" charset="0"/>
              </a:rPr>
            </a:br>
            <a:endParaRPr lang="en-US" sz="1800" dirty="0" smtClean="0">
              <a:latin typeface="Trebuchet MS" pitchFamily="34" charset="0"/>
            </a:endParaRPr>
          </a:p>
          <a:p>
            <a:pPr algn="l" defTabSz="3765639"/>
            <a:r>
              <a:rPr lang="en-US" sz="1800" b="1" dirty="0" smtClean="0">
                <a:solidFill>
                  <a:schemeClr val="bg1"/>
                </a:solidFill>
                <a:latin typeface="Trebuchet MS" pitchFamily="34" charset="0"/>
              </a:rPr>
              <a:t>Need</a:t>
            </a:r>
            <a:r>
              <a:rPr lang="en-US" sz="1800" b="1" baseline="0" dirty="0" smtClean="0">
                <a:solidFill>
                  <a:schemeClr val="bg1"/>
                </a:solidFill>
                <a:latin typeface="Trebuchet MS" pitchFamily="34" charset="0"/>
              </a:rPr>
              <a:t> Assistance?  </a:t>
            </a:r>
            <a:r>
              <a:rPr lang="en-US" sz="2400" b="1" baseline="0" dirty="0" smtClean="0">
                <a:solidFill>
                  <a:srgbClr val="FFFF00"/>
                </a:solidFill>
                <a:latin typeface="Trebuchet MS" pitchFamily="34" charset="0"/>
              </a:rPr>
              <a:t>Call  us at </a:t>
            </a:r>
            <a:r>
              <a:rPr lang="en-US" sz="2400" b="1" dirty="0" smtClean="0">
                <a:solidFill>
                  <a:srgbClr val="FFFF00"/>
                </a:solidFill>
                <a:latin typeface="Trebuchet MS" pitchFamily="34" charset="0"/>
              </a:rPr>
              <a:t>1.866.649.3004</a:t>
            </a:r>
          </a:p>
          <a:p>
            <a:pPr defTabSz="2508125"/>
            <a:r>
              <a:rPr lang="en-US" sz="1800" dirty="0" smtClean="0">
                <a:latin typeface="Trebuchet MS" pitchFamily="34" charset="0"/>
              </a:rPr>
              <a:t> </a:t>
            </a:r>
            <a:endParaRPr lang="en-US" sz="2300" b="1" dirty="0" smtClean="0">
              <a:solidFill>
                <a:srgbClr val="FFFF00"/>
              </a:solidFill>
              <a:latin typeface="Trebuchet MS" pitchFamily="34" charset="0"/>
            </a:endParaRPr>
          </a:p>
          <a:p>
            <a:pPr algn="ctr"/>
            <a:r>
              <a:rPr lang="en-US" sz="2500" b="1" dirty="0" smtClean="0">
                <a:solidFill>
                  <a:schemeClr val="bg1"/>
                </a:solidFill>
                <a:latin typeface="Trebuchet MS" pitchFamily="34" charset="0"/>
              </a:rPr>
              <a:t>Object Placeholders</a:t>
            </a:r>
          </a:p>
          <a:p>
            <a:pPr algn="ctr"/>
            <a:endParaRPr lang="en-US" sz="2500" b="1" dirty="0" smtClean="0">
              <a:solidFill>
                <a:schemeClr val="bg1"/>
              </a:solidFill>
              <a:latin typeface="Trebuchet MS" pitchFamily="34" charset="0"/>
            </a:endParaRP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solidFill>
                  <a:srgbClr val="FFFF00"/>
                </a:solidFill>
                <a:latin typeface="Trebuchet MS" pitchFamily="34" charset="0"/>
              </a:rPr>
              <a:t>Using the placeholders</a:t>
            </a: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latin typeface="Trebuchet MS" pitchFamily="34" charset="0"/>
              </a:rPr>
              <a:t>To</a:t>
            </a:r>
            <a:r>
              <a:rPr lang="en-US" sz="1800" baseline="0" dirty="0" smtClean="0">
                <a:latin typeface="Trebuchet MS" pitchFamily="34" charset="0"/>
              </a:rPr>
              <a:t> add text, c</a:t>
            </a:r>
            <a:r>
              <a:rPr lang="en-US" sz="1800" dirty="0" smtClean="0">
                <a:latin typeface="Trebuchet MS" pitchFamily="34" charset="0"/>
              </a:rPr>
              <a:t>lick inside</a:t>
            </a:r>
            <a:r>
              <a:rPr lang="en-US" sz="1800" baseline="0" dirty="0" smtClean="0">
                <a:latin typeface="Trebuchet MS" pitchFamily="34" charset="0"/>
              </a:rPr>
              <a:t> a placeholder on the poster and type or paste your text.  To move a placeholder, click it </a:t>
            </a:r>
            <a:r>
              <a:rPr lang="en-US" sz="1800" u="sng" baseline="0" dirty="0" smtClean="0">
                <a:latin typeface="Trebuchet MS" pitchFamily="34" charset="0"/>
              </a:rPr>
              <a:t>once</a:t>
            </a:r>
            <a:r>
              <a:rPr lang="en-US" sz="1800" baseline="0" dirty="0" smtClean="0">
                <a:latin typeface="Trebuchet MS" pitchFamily="34" charset="0"/>
              </a:rPr>
              <a:t> (to select it).  Place your cursor on its frame, and your cursor will change to this symbol       .  Click </a:t>
            </a:r>
            <a:r>
              <a:rPr lang="en-US" sz="1800" u="sng" baseline="0" dirty="0" smtClean="0">
                <a:latin typeface="Trebuchet MS" pitchFamily="34" charset="0"/>
              </a:rPr>
              <a:t>once</a:t>
            </a:r>
            <a:r>
              <a:rPr lang="en-US" sz="1800" baseline="0" dirty="0" smtClean="0">
                <a:latin typeface="Trebuchet MS" pitchFamily="34" charset="0"/>
              </a:rPr>
              <a:t> and drag it to a new location where you can resize it. </a:t>
            </a:r>
          </a:p>
          <a:p>
            <a:pPr defTabSz="3765639"/>
            <a:endParaRPr lang="en-US" sz="1800" dirty="0" smtClean="0">
              <a:latin typeface="Trebuchet MS" pitchFamily="34" charset="0"/>
            </a:endParaRPr>
          </a:p>
          <a:p>
            <a:pPr defTabSz="3765639"/>
            <a:r>
              <a:rPr lang="en-US" sz="1800" b="1" dirty="0" smtClean="0">
                <a:solidFill>
                  <a:srgbClr val="FFFF00"/>
                </a:solidFill>
                <a:latin typeface="Trebuchet MS" pitchFamily="34" charset="0"/>
              </a:rPr>
              <a:t>Section Header placeholder</a:t>
            </a:r>
          </a:p>
          <a:p>
            <a:pPr defTabSz="3765639"/>
            <a:r>
              <a:rPr lang="en-US" sz="1800" baseline="0" dirty="0" smtClean="0">
                <a:latin typeface="Trebuchet MS" pitchFamily="34" charset="0"/>
              </a:rPr>
              <a:t>Click and drag this preformatted section header placeholder to the poster area to add another section header. Use section headers to separate topics or concepts within your presentation. </a:t>
            </a:r>
          </a:p>
          <a:p>
            <a:pPr defTabSz="4389219"/>
            <a:endParaRPr lang="en-US" sz="1800" baseline="0" dirty="0" smtClean="0">
              <a:latin typeface="Trebuchet MS" pitchFamily="34" charset="0"/>
            </a:endParaRPr>
          </a:p>
          <a:p>
            <a:pPr defTabSz="4389219"/>
            <a:endParaRPr lang="en-US" sz="1800" dirty="0" smtClean="0">
              <a:latin typeface="Trebuchet MS" pitchFamily="34" charset="0"/>
            </a:endParaRPr>
          </a:p>
          <a:p>
            <a:pPr defTabSz="4389219"/>
            <a:endParaRPr lang="en-US" sz="1800" b="1" dirty="0" smtClean="0">
              <a:solidFill>
                <a:srgbClr val="FFFF00"/>
              </a:solidFill>
              <a:latin typeface="Trebuchet MS" pitchFamily="34" charset="0"/>
            </a:endParaRPr>
          </a:p>
          <a:p>
            <a:pPr defTabSz="4389219"/>
            <a:r>
              <a:rPr lang="en-US" sz="1800" b="1" dirty="0" smtClean="0">
                <a:solidFill>
                  <a:srgbClr val="FFFF00"/>
                </a:solidFill>
                <a:latin typeface="Trebuchet MS" pitchFamily="34" charset="0"/>
              </a:rPr>
              <a:t>Text placeholder</a:t>
            </a:r>
          </a:p>
          <a:p>
            <a:pPr defTabSz="4389219"/>
            <a:r>
              <a:rPr lang="en-US" sz="1800" baseline="0" dirty="0" smtClean="0">
                <a:latin typeface="Trebuchet MS" pitchFamily="34" charset="0"/>
              </a:rPr>
              <a:t>Move this preformatted text placeholder to the poster to add a new body of text.</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1" baseline="0" dirty="0" smtClean="0">
              <a:solidFill>
                <a:srgbClr val="FFFF00"/>
              </a:solidFill>
              <a:latin typeface="Trebuchet MS" pitchFamily="34" charset="0"/>
            </a:endParaRPr>
          </a:p>
          <a:p>
            <a:pPr defTabSz="4389219"/>
            <a:r>
              <a:rPr lang="en-US" sz="1800" b="1" baseline="0" dirty="0" smtClean="0">
                <a:solidFill>
                  <a:srgbClr val="FFFF00"/>
                </a:solidFill>
                <a:latin typeface="Trebuchet MS" pitchFamily="34" charset="0"/>
              </a:rPr>
              <a:t>Picture placeholder</a:t>
            </a:r>
          </a:p>
          <a:p>
            <a:pPr defTabSz="4389219"/>
            <a:r>
              <a:rPr lang="en-US" sz="1800" baseline="0" dirty="0" smtClean="0">
                <a:latin typeface="Trebuchet MS" pitchFamily="34" charset="0"/>
              </a:rPr>
              <a:t>Move this graphic placeholder onto your poster, size it first, and then click it to add a picture to the poster.</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dirty="0" smtClean="0">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b="1" dirty="0" smtClean="0">
              <a:solidFill>
                <a:srgbClr val="FFFF00"/>
              </a:solidFill>
              <a:latin typeface="Trebuchet MS" pitchFamily="34" charset="0"/>
            </a:endParaRPr>
          </a:p>
          <a:p>
            <a:pPr algn="ctr"/>
            <a:endParaRPr lang="en-US" sz="1800" b="1" dirty="0">
              <a:latin typeface="Trebuchet MS" pitchFamily="34" charset="0"/>
            </a:endParaRPr>
          </a:p>
        </p:txBody>
      </p:sp>
      <p:sp>
        <p:nvSpPr>
          <p:cNvPr id="7" name="Rectangle 36"/>
          <p:cNvSpPr>
            <a:spLocks noChangeArrowheads="1"/>
          </p:cNvSpPr>
          <p:nvPr/>
        </p:nvSpPr>
        <p:spPr bwMode="auto">
          <a:xfrm>
            <a:off x="0" y="0"/>
            <a:ext cx="27432000" cy="2400300"/>
          </a:xfrm>
          <a:prstGeom prst="rect">
            <a:avLst/>
          </a:prstGeom>
          <a:gradFill flip="none" rotWithShape="1">
            <a:gsLst>
              <a:gs pos="0">
                <a:schemeClr val="bg2">
                  <a:lumMod val="90000"/>
                </a:schemeClr>
              </a:gs>
              <a:gs pos="0">
                <a:srgbClr val="C99700"/>
              </a:gs>
              <a:gs pos="73000">
                <a:schemeClr val="bg1">
                  <a:lumMod val="0"/>
                  <a:lumOff val="100000"/>
                </a:schemeClr>
              </a:gs>
            </a:gsLst>
            <a:lin ang="5400000" scaled="1"/>
            <a:tileRect/>
          </a:gradFill>
          <a:ln w="9525">
            <a:solidFill>
              <a:srgbClr val="002855"/>
            </a:solidFill>
            <a:miter lim="800000"/>
            <a:headEnd/>
            <a:tailEnd/>
          </a:ln>
          <a:effectLst/>
        </p:spPr>
        <p:txBody>
          <a:bodyPr wrap="none" lIns="52249" tIns="26124" rIns="52249" bIns="26124" anchor="ctr"/>
          <a:lstStyle/>
          <a:p>
            <a:pPr lvl="0"/>
            <a:endParaRPr lang="en-US" dirty="0"/>
          </a:p>
        </p:txBody>
      </p:sp>
      <p:sp>
        <p:nvSpPr>
          <p:cNvPr id="10" name="Text Box 14"/>
          <p:cNvSpPr txBox="1">
            <a:spLocks noChangeArrowheads="1"/>
          </p:cNvSpPr>
          <p:nvPr/>
        </p:nvSpPr>
        <p:spPr bwMode="auto">
          <a:xfrm>
            <a:off x="918370" y="1615694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smtClean="0">
                <a:solidFill>
                  <a:schemeClr val="bg1">
                    <a:lumMod val="75000"/>
                  </a:schemeClr>
                </a:solidFill>
                <a:latin typeface="Arial" charset="0"/>
              </a:rPr>
              <a:t>RESEARCH POSTER PRESENTATION </a:t>
            </a:r>
            <a:r>
              <a:rPr lang="en-US" sz="300" b="1" dirty="0">
                <a:solidFill>
                  <a:schemeClr val="bg1">
                    <a:lumMod val="75000"/>
                  </a:schemeClr>
                </a:solidFill>
                <a:latin typeface="Arial" charset="0"/>
              </a:rPr>
              <a:t>DESIGN © </a:t>
            </a:r>
            <a:r>
              <a:rPr lang="en-US" sz="300" b="1" dirty="0" smtClean="0">
                <a:solidFill>
                  <a:schemeClr val="bg1">
                    <a:lumMod val="75000"/>
                  </a:schemeClr>
                </a:solidFill>
                <a:latin typeface="Arial" charset="0"/>
              </a:rPr>
              <a:t>2012</a:t>
            </a:r>
            <a:endParaRPr lang="en-US" sz="300" b="1" dirty="0">
              <a:solidFill>
                <a:schemeClr val="bg1">
                  <a:lumMod val="75000"/>
                </a:schemeClr>
              </a:solidFill>
              <a:latin typeface="Arial" charset="0"/>
            </a:endParaRPr>
          </a:p>
          <a:p>
            <a:pPr eaLnBrk="0" hangingPunct="0">
              <a:lnSpc>
                <a:spcPct val="65000"/>
              </a:lnSpc>
              <a:spcBef>
                <a:spcPct val="50000"/>
              </a:spcBef>
              <a:defRPr/>
            </a:pPr>
            <a:r>
              <a:rPr lang="en-US" sz="600" b="1" dirty="0">
                <a:solidFill>
                  <a:schemeClr val="bg1">
                    <a:lumMod val="75000"/>
                  </a:schemeClr>
                </a:solidFill>
                <a:latin typeface="Arial" charset="0"/>
              </a:rPr>
              <a:t>www.PosterPresentations.com</a:t>
            </a:r>
          </a:p>
        </p:txBody>
      </p:sp>
      <p:sp>
        <p:nvSpPr>
          <p:cNvPr id="25" name="Rectangle 33"/>
          <p:cNvSpPr>
            <a:spLocks noChangeArrowheads="1"/>
          </p:cNvSpPr>
          <p:nvPr/>
        </p:nvSpPr>
        <p:spPr bwMode="auto">
          <a:xfrm>
            <a:off x="576461" y="2649220"/>
            <a:ext cx="6286500" cy="13373100"/>
          </a:xfrm>
          <a:prstGeom prst="roundRect">
            <a:avLst>
              <a:gd name="adj" fmla="val 3980"/>
            </a:avLst>
          </a:prstGeom>
          <a:solidFill>
            <a:schemeClr val="bg1">
              <a:lumMod val="95000"/>
            </a:schemeClr>
          </a:solidFill>
          <a:ln w="9525">
            <a:solidFill>
              <a:srgbClr val="002855"/>
            </a:solidFill>
            <a:miter lim="800000"/>
            <a:headEnd/>
            <a:tailEnd/>
          </a:ln>
          <a:effectLst/>
        </p:spPr>
        <p:txBody>
          <a:bodyPr wrap="none" lIns="52249" tIns="26124" rIns="52249" bIns="26124" anchor="ctr"/>
          <a:lstStyle/>
          <a:p>
            <a:pPr>
              <a:defRPr/>
            </a:pPr>
            <a:endParaRPr lang="en-US" dirty="0"/>
          </a:p>
        </p:txBody>
      </p:sp>
      <p:sp>
        <p:nvSpPr>
          <p:cNvPr id="20" name="Rectangle 19"/>
          <p:cNvSpPr/>
          <p:nvPr/>
        </p:nvSpPr>
        <p:spPr>
          <a:xfrm>
            <a:off x="27638828" y="0"/>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lnSpc>
                <a:spcPts val="2400"/>
              </a:lnSpc>
            </a:pPr>
            <a:r>
              <a:rPr lang="en-US" sz="2400" b="1" dirty="0" smtClean="0">
                <a:solidFill>
                  <a:schemeClr val="bg1"/>
                </a:solidFill>
                <a:latin typeface="Trebuchet MS" pitchFamily="34" charset="0"/>
              </a:rPr>
              <a:t>QUICK</a:t>
            </a:r>
            <a:r>
              <a:rPr lang="en-US" sz="2400" b="1" baseline="0" dirty="0" smtClean="0">
                <a:solidFill>
                  <a:schemeClr val="bg1"/>
                </a:solidFill>
                <a:latin typeface="Trebuchet MS" pitchFamily="34" charset="0"/>
              </a:rPr>
              <a:t> TIPS</a:t>
            </a:r>
            <a:endParaRPr lang="en-US" sz="2400" b="1" dirty="0" smtClean="0">
              <a:solidFill>
                <a:schemeClr val="bg1"/>
              </a:solidFill>
              <a:latin typeface="Trebuchet MS" pitchFamily="34" charset="0"/>
            </a:endParaRPr>
          </a:p>
          <a:p>
            <a:pPr algn="ctr">
              <a:lnSpc>
                <a:spcPts val="2400"/>
              </a:lnSpc>
            </a:pPr>
            <a:r>
              <a:rPr lang="en-US" sz="2400" b="1" dirty="0" smtClean="0">
                <a:solidFill>
                  <a:srgbClr val="FFFF00"/>
                </a:solidFill>
                <a:latin typeface="Trebuchet MS" pitchFamily="34" charset="0"/>
              </a:rPr>
              <a:t>(--THIS SECTION DOES NOT PRINT--)</a:t>
            </a:r>
          </a:p>
          <a:p>
            <a:pPr defTabSz="3134780">
              <a:lnSpc>
                <a:spcPts val="2100"/>
              </a:lnSpc>
            </a:pPr>
            <a:endParaRPr lang="en-US" sz="1800" dirty="0" smtClean="0">
              <a:latin typeface="Trebuchet MS" pitchFamily="34" charset="0"/>
            </a:endParaRPr>
          </a:p>
          <a:p>
            <a:pPr defTabSz="3134780">
              <a:lnSpc>
                <a:spcPts val="2100"/>
              </a:lnSpc>
            </a:pPr>
            <a:r>
              <a:rPr lang="en-US" sz="1800" dirty="0" smtClean="0">
                <a:latin typeface="Trebuchet MS" pitchFamily="34" charset="0"/>
              </a:rPr>
              <a:t>This PowerPoint</a:t>
            </a:r>
            <a:r>
              <a:rPr lang="en-US" sz="1800" baseline="0" dirty="0" smtClean="0">
                <a:latin typeface="Trebuchet MS" pitchFamily="34" charset="0"/>
              </a:rPr>
              <a:t> template requires basic PowerPoint (version 2007 or newer) skills. Below is a list of commonly asked questions specific to this template. </a:t>
            </a:r>
            <a:br>
              <a:rPr lang="en-US" sz="1800" baseline="0" dirty="0" smtClean="0">
                <a:latin typeface="Trebuchet MS" pitchFamily="34" charset="0"/>
              </a:rPr>
            </a:br>
            <a:r>
              <a:rPr lang="en-US" sz="1800" baseline="0" dirty="0" smtClean="0">
                <a:latin typeface="Trebuchet MS" pitchFamily="34" charset="0"/>
              </a:rPr>
              <a:t>If you are using an older version of PowerPoint some template features may not work properly.</a:t>
            </a:r>
            <a:endParaRPr lang="en-US" sz="2400" b="1" dirty="0" smtClean="0">
              <a:solidFill>
                <a:srgbClr val="FFFF00"/>
              </a:solidFill>
              <a:latin typeface="Trebuchet MS" pitchFamily="34" charset="0"/>
            </a:endParaRPr>
          </a:p>
          <a:p>
            <a:pPr defTabSz="3134780">
              <a:lnSpc>
                <a:spcPts val="2100"/>
              </a:lnSpc>
            </a:pPr>
            <a:endParaRPr lang="en-US" sz="2400" b="1" dirty="0" smtClean="0">
              <a:solidFill>
                <a:srgbClr val="FFFF00"/>
              </a:solidFill>
              <a:latin typeface="Trebuchet MS" pitchFamily="34" charset="0"/>
            </a:endParaRPr>
          </a:p>
          <a:p>
            <a:pPr algn="ctr">
              <a:lnSpc>
                <a:spcPts val="2100"/>
              </a:lnSpc>
            </a:pPr>
            <a:r>
              <a:rPr lang="en-US" sz="2400" b="1" baseline="0" dirty="0" smtClean="0">
                <a:solidFill>
                  <a:schemeClr val="bg1"/>
                </a:solidFill>
                <a:latin typeface="Trebuchet MS" pitchFamily="34" charset="0"/>
              </a:rPr>
              <a:t>Template FAQs</a:t>
            </a:r>
            <a:endParaRPr lang="en-US" sz="1800" baseline="0" dirty="0" smtClean="0">
              <a:latin typeface="Trebuchet MS" pitchFamily="34" charset="0"/>
            </a:endParaRPr>
          </a:p>
          <a:p>
            <a:pPr algn="ctr"/>
            <a:endParaRPr lang="en-US" sz="1800" b="1" dirty="0" smtClean="0">
              <a:solidFill>
                <a:srgbClr val="FFFF00"/>
              </a:solidFill>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r>
              <a:rPr lang="en-US" sz="1800" b="1" dirty="0" smtClean="0">
                <a:solidFill>
                  <a:srgbClr val="FFFF00"/>
                </a:solidFill>
                <a:latin typeface="Trebuchet MS" pitchFamily="34" charset="0"/>
              </a:rPr>
              <a:t>Verifying the quality of your graphics</a:t>
            </a:r>
          </a:p>
          <a:p>
            <a:pPr defTabSz="2689420"/>
            <a:r>
              <a:rPr lang="en-US" sz="1800" dirty="0" smtClean="0">
                <a:latin typeface="Trebuchet MS" pitchFamily="34" charset="0"/>
              </a:rPr>
              <a:t>Go to the </a:t>
            </a:r>
            <a:r>
              <a:rPr lang="en-US" sz="1800" baseline="0" dirty="0" smtClean="0">
                <a:latin typeface="Trebuchet MS" pitchFamily="34" charset="0"/>
              </a:rPr>
              <a:t>VIEW menu and click on ZOOM to set your preferred magnification. This template is at 100% the size of the final poster. All text and graphics will be printed at 100% their size. To see what your poster will look like when printed, set the zoom to 100% and evaluate the quality of all your graphics before you submit your poster for printing.</a:t>
            </a:r>
            <a:br>
              <a:rPr lang="en-US" sz="1800" baseline="0" dirty="0" smtClean="0">
                <a:latin typeface="Trebuchet MS" pitchFamily="34" charset="0"/>
              </a:rPr>
            </a:br>
            <a:endParaRPr lang="en-US" sz="1800" baseline="0" dirty="0" smtClean="0">
              <a:latin typeface="Trebuchet MS" pitchFamily="34" charset="0"/>
            </a:endParaRPr>
          </a:p>
          <a:p>
            <a:pPr defTabSz="2689420"/>
            <a:endParaRPr lang="en-US" sz="1800" b="1" baseline="0" dirty="0" smtClean="0">
              <a:solidFill>
                <a:srgbClr val="FFFF00"/>
              </a:solidFill>
              <a:latin typeface="Trebuchet MS" pitchFamily="34" charset="0"/>
            </a:endParaRPr>
          </a:p>
          <a:p>
            <a:pPr defTabSz="2689420"/>
            <a:r>
              <a:rPr lang="en-US" sz="1800" b="1" baseline="0" dirty="0" smtClean="0">
                <a:solidFill>
                  <a:srgbClr val="FFFF00"/>
                </a:solidFill>
                <a:latin typeface="Trebuchet MS" pitchFamily="34" charset="0"/>
              </a:rPr>
              <a:t>Modifying the layout</a:t>
            </a:r>
          </a:p>
          <a:p>
            <a:pPr defTabSz="2689420"/>
            <a:r>
              <a:rPr lang="en-US" sz="1800" dirty="0" smtClean="0">
                <a:latin typeface="Trebuchet MS" pitchFamily="34" charset="0"/>
              </a:rPr>
              <a:t>This template has four </a:t>
            </a:r>
            <a:r>
              <a:rPr lang="en-US" sz="1800" baseline="0" dirty="0" smtClean="0">
                <a:latin typeface="Trebuchet MS" pitchFamily="34" charset="0"/>
              </a:rPr>
              <a:t>different </a:t>
            </a:r>
          </a:p>
          <a:p>
            <a:pPr defTabSz="2689420"/>
            <a:r>
              <a:rPr lang="en-US" sz="1800" baseline="0" dirty="0" smtClean="0">
                <a:latin typeface="Trebuchet MS" pitchFamily="34" charset="0"/>
              </a:rPr>
              <a:t>column layouts.   </a:t>
            </a:r>
            <a:r>
              <a:rPr lang="en-US" sz="1800" u="sng" baseline="0" dirty="0" smtClean="0">
                <a:latin typeface="Trebuchet MS" pitchFamily="34" charset="0"/>
              </a:rPr>
              <a:t>Right-click</a:t>
            </a:r>
            <a:r>
              <a:rPr lang="en-US" sz="1800" baseline="0" dirty="0" smtClean="0">
                <a:latin typeface="Trebuchet MS" pitchFamily="34" charset="0"/>
              </a:rPr>
              <a:t> </a:t>
            </a:r>
          </a:p>
          <a:p>
            <a:pPr defTabSz="2689420"/>
            <a:r>
              <a:rPr lang="en-US" sz="1800" baseline="0" dirty="0" smtClean="0">
                <a:latin typeface="Trebuchet MS" pitchFamily="34" charset="0"/>
              </a:rPr>
              <a:t>your mouse on the background </a:t>
            </a:r>
          </a:p>
          <a:p>
            <a:pPr defTabSz="2689420"/>
            <a:r>
              <a:rPr lang="en-US" sz="1800" baseline="0" dirty="0" smtClean="0">
                <a:latin typeface="Trebuchet MS" pitchFamily="34" charset="0"/>
              </a:rPr>
              <a:t>and click on LAYOUT to see the</a:t>
            </a:r>
          </a:p>
          <a:p>
            <a:pPr defTabSz="2689420"/>
            <a:r>
              <a:rPr lang="en-US" sz="1800" baseline="0" dirty="0" smtClean="0">
                <a:latin typeface="Trebuchet MS" pitchFamily="34" charset="0"/>
              </a:rPr>
              <a:t> layout options.  The columns in </a:t>
            </a:r>
          </a:p>
          <a:p>
            <a:pPr defTabSz="2689420"/>
            <a:r>
              <a:rPr lang="en-US" sz="1800" baseline="0" dirty="0" smtClean="0">
                <a:latin typeface="Trebuchet MS" pitchFamily="34" charset="0"/>
              </a:rPr>
              <a:t>the provided layouts are fixed and cannot be moved but advanced users can modify any layout by going to VIEW and then SLIDE MASTER.</a:t>
            </a: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Importing text and graphics from external sources</a:t>
            </a:r>
          </a:p>
          <a:p>
            <a:pPr defTabSz="2689420"/>
            <a:r>
              <a:rPr lang="en-US" sz="1800" b="1" u="sng" baseline="0" dirty="0" smtClean="0">
                <a:latin typeface="Trebuchet MS" pitchFamily="34" charset="0"/>
              </a:rPr>
              <a:t>TEXT: </a:t>
            </a:r>
            <a:r>
              <a:rPr lang="en-US" sz="1800" baseline="0" dirty="0" smtClean="0">
                <a:latin typeface="Trebuchet MS" pitchFamily="34" charset="0"/>
              </a:rPr>
              <a:t>Paste or type your text into a pre-existing placeholder or drag in a new placeholder from the left side of the template. Move it anywhere as needed.</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PHOTOS: </a:t>
            </a:r>
            <a:r>
              <a:rPr lang="en-US" sz="1800" baseline="0" dirty="0" smtClean="0">
                <a:latin typeface="Trebuchet MS" pitchFamily="34" charset="0"/>
              </a:rPr>
              <a:t>Drag in a picture placeholder, size it </a:t>
            </a:r>
            <a:r>
              <a:rPr lang="en-US" sz="1800" u="sng" baseline="0" dirty="0" smtClean="0">
                <a:latin typeface="Trebuchet MS" pitchFamily="34" charset="0"/>
              </a:rPr>
              <a:t>first</a:t>
            </a:r>
            <a:r>
              <a:rPr lang="en-US" sz="1800" baseline="0" dirty="0" smtClean="0">
                <a:latin typeface="Trebuchet MS" pitchFamily="34" charset="0"/>
              </a:rPr>
              <a:t>, click in it and insert a photo from the menu.</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TABLES: </a:t>
            </a:r>
            <a:r>
              <a:rPr lang="en-US" sz="1800" baseline="0" dirty="0" smtClean="0">
                <a:latin typeface="Trebuchet MS" pitchFamily="34" charset="0"/>
              </a:rPr>
              <a:t>You can copy and paste a table from an external document onto this poster template. To adjust the way the text fits within the cells of a table that has been pasted, </a:t>
            </a:r>
            <a:r>
              <a:rPr lang="en-US" sz="1800" u="sng" baseline="0" dirty="0" smtClean="0">
                <a:latin typeface="Trebuchet MS" pitchFamily="34" charset="0"/>
              </a:rPr>
              <a:t>right-click</a:t>
            </a:r>
            <a:r>
              <a:rPr lang="en-US" sz="1800" baseline="0" dirty="0" smtClean="0">
                <a:latin typeface="Trebuchet MS" pitchFamily="34" charset="0"/>
              </a:rPr>
              <a:t> on the table, click FORMAT SHAPE  then click on TEXT BOX and change the INTERNAL MARGIN values to 0.25.</a:t>
            </a:r>
          </a:p>
          <a:p>
            <a:pPr defTabSz="2689420"/>
            <a:endParaRPr lang="en-US" sz="1800" baseline="0" dirty="0" smtClean="0">
              <a:latin typeface="Trebuchet MS" pitchFamily="34" charset="0"/>
            </a:endParaRPr>
          </a:p>
          <a:p>
            <a:pPr defTabSz="2689420"/>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Modifying the color scheme</a:t>
            </a:r>
          </a:p>
          <a:p>
            <a:pPr defTabSz="2689420"/>
            <a:r>
              <a:rPr lang="en-US" sz="1800" baseline="0" dirty="0" smtClean="0">
                <a:latin typeface="Trebuchet MS" pitchFamily="34" charset="0"/>
              </a:rPr>
              <a:t>To change the color scheme of this template go to the DESIGN menu and click on COLORS. You can choose from the provided color combinations or create your own.</a:t>
            </a:r>
          </a:p>
          <a:p>
            <a:pPr defTabSz="3134780"/>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2508125">
              <a:lnSpc>
                <a:spcPts val="2100"/>
              </a:lnSpc>
            </a:pPr>
            <a:endParaRPr lang="en-US" sz="1200" baseline="0" dirty="0" smtClean="0">
              <a:latin typeface="Trebuchet MS" pitchFamily="34" charset="0"/>
            </a:endParaRPr>
          </a:p>
          <a:p>
            <a:pPr defTabSz="2508125">
              <a:lnSpc>
                <a:spcPts val="2100"/>
              </a:lnSpc>
            </a:pPr>
            <a:endParaRPr lang="en-US" sz="1200" dirty="0" smtClean="0">
              <a:latin typeface="Trebuchet MS" pitchFamily="34" charset="0"/>
            </a:endParaRPr>
          </a:p>
          <a:p>
            <a:pPr algn="ctr">
              <a:lnSpc>
                <a:spcPts val="2100"/>
              </a:lnSpc>
            </a:pPr>
            <a:endParaRPr lang="en-US" sz="1200" b="1" dirty="0" smtClean="0">
              <a:solidFill>
                <a:schemeClr val="bg1"/>
              </a:solidFill>
              <a:latin typeface="Trebuchet MS" pitchFamily="34" charset="0"/>
            </a:endParaRPr>
          </a:p>
          <a:p>
            <a:pPr defTabSz="2508125">
              <a:lnSpc>
                <a:spcPts val="2100"/>
              </a:lnSpc>
            </a:pPr>
            <a:endParaRPr lang="en-US" sz="1200" b="1" dirty="0" smtClean="0">
              <a:solidFill>
                <a:srgbClr val="FFFF00"/>
              </a:solidFill>
              <a:latin typeface="Trebuchet MS" pitchFamily="34" charset="0"/>
            </a:endParaRPr>
          </a:p>
          <a:p>
            <a:pPr algn="ctr">
              <a:lnSpc>
                <a:spcPts val="2100"/>
              </a:lnSpc>
            </a:pPr>
            <a:endParaRPr lang="en-US" sz="1800" b="1" dirty="0">
              <a:latin typeface="Trebuchet MS" pitchFamily="34" charset="0"/>
            </a:endParaRPr>
          </a:p>
        </p:txBody>
      </p:sp>
      <p:sp>
        <p:nvSpPr>
          <p:cNvPr id="34" name="Rectangle 33"/>
          <p:cNvSpPr/>
          <p:nvPr/>
        </p:nvSpPr>
        <p:spPr>
          <a:xfrm>
            <a:off x="-6481554" y="11860087"/>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dirty="0"/>
          </a:p>
        </p:txBody>
      </p:sp>
      <p:pic>
        <p:nvPicPr>
          <p:cNvPr id="36" name="Picture 2"/>
          <p:cNvPicPr>
            <a:picLocks noChangeAspect="1" noChangeArrowheads="1"/>
          </p:cNvPicPr>
          <p:nvPr/>
        </p:nvPicPr>
        <p:blipFill>
          <a:blip r:embed="rId3" cstate="print"/>
          <a:srcRect/>
          <a:stretch>
            <a:fillRect/>
          </a:stretch>
        </p:blipFill>
        <p:spPr bwMode="auto">
          <a:xfrm>
            <a:off x="31307318" y="6276070"/>
            <a:ext cx="2438880" cy="1258463"/>
          </a:xfrm>
          <a:prstGeom prst="rect">
            <a:avLst/>
          </a:prstGeom>
          <a:noFill/>
          <a:ln w="9525">
            <a:noFill/>
            <a:miter lim="800000"/>
            <a:headEnd/>
            <a:tailEnd/>
          </a:ln>
          <a:effectLst/>
        </p:spPr>
      </p:pic>
      <p:pic>
        <p:nvPicPr>
          <p:cNvPr id="42" name="Picture 2"/>
          <p:cNvPicPr>
            <a:picLocks noChangeAspect="1" noChangeArrowheads="1"/>
          </p:cNvPicPr>
          <p:nvPr/>
        </p:nvPicPr>
        <p:blipFill>
          <a:blip r:embed="rId4" cstate="print"/>
          <a:srcRect/>
          <a:stretch>
            <a:fillRect/>
          </a:stretch>
        </p:blipFill>
        <p:spPr bwMode="auto">
          <a:xfrm>
            <a:off x="-2432958" y="7952471"/>
            <a:ext cx="369094" cy="219075"/>
          </a:xfrm>
          <a:prstGeom prst="rect">
            <a:avLst/>
          </a:prstGeom>
          <a:noFill/>
          <a:ln w="9525">
            <a:solidFill>
              <a:schemeClr val="tx1"/>
            </a:solidFill>
            <a:miter lim="800000"/>
            <a:headEnd/>
            <a:tailEnd/>
          </a:ln>
          <a:effectLst/>
        </p:spPr>
      </p:pic>
      <p:sp>
        <p:nvSpPr>
          <p:cNvPr id="44" name="TextBox 43"/>
          <p:cNvSpPr txBox="1"/>
          <p:nvPr/>
        </p:nvSpPr>
        <p:spPr>
          <a:xfrm>
            <a:off x="27877004" y="15329052"/>
            <a:ext cx="5725179" cy="976088"/>
          </a:xfrm>
          <a:prstGeom prst="rect">
            <a:avLst/>
          </a:prstGeom>
          <a:noFill/>
        </p:spPr>
        <p:txBody>
          <a:bodyPr wrap="square" lIns="52249" tIns="26124" rIns="52249" bIns="26124" rtlCol="0">
            <a:spAutoFit/>
          </a:bodyPr>
          <a:lstStyle/>
          <a:p>
            <a:pPr>
              <a:lnSpc>
                <a:spcPts val="1800"/>
              </a:lnSpc>
            </a:pPr>
            <a:r>
              <a:rPr lang="en-US" sz="2000" dirty="0" smtClean="0">
                <a:solidFill>
                  <a:schemeClr val="bg1"/>
                </a:solidFill>
              </a:rPr>
              <a:t>© 2013 PosterPresentations.com</a:t>
            </a:r>
            <a:br>
              <a:rPr lang="en-US" sz="2000" dirty="0" smtClean="0">
                <a:solidFill>
                  <a:schemeClr val="bg1"/>
                </a:solidFill>
              </a:rPr>
            </a:br>
            <a:r>
              <a:rPr lang="en-US" sz="2000" dirty="0" smtClean="0">
                <a:solidFill>
                  <a:schemeClr val="bg1"/>
                </a:solidFill>
              </a:rPr>
              <a:t>    </a:t>
            </a:r>
            <a:r>
              <a:rPr lang="en-US" sz="1800" dirty="0" smtClean="0">
                <a:solidFill>
                  <a:schemeClr val="bg1"/>
                </a:solidFill>
              </a:rPr>
              <a:t>2117 Fourth Street ,</a:t>
            </a:r>
            <a:r>
              <a:rPr lang="en-US" sz="1800" baseline="0" dirty="0" smtClean="0">
                <a:solidFill>
                  <a:schemeClr val="bg1"/>
                </a:solidFill>
              </a:rPr>
              <a:t> Unit C</a:t>
            </a:r>
            <a:br>
              <a:rPr lang="en-US" sz="1800" baseline="0" dirty="0" smtClean="0">
                <a:solidFill>
                  <a:schemeClr val="bg1"/>
                </a:solidFill>
              </a:rPr>
            </a:br>
            <a:r>
              <a:rPr lang="en-US" sz="1800" baseline="0" dirty="0" smtClean="0">
                <a:solidFill>
                  <a:schemeClr val="bg1"/>
                </a:solidFill>
              </a:rPr>
              <a:t>    Berkeley  CA  94710</a:t>
            </a:r>
            <a:br>
              <a:rPr lang="en-US" sz="1800" baseline="0" dirty="0" smtClean="0">
                <a:solidFill>
                  <a:schemeClr val="bg1"/>
                </a:solidFill>
              </a:rPr>
            </a:br>
            <a:r>
              <a:rPr lang="en-US" sz="1800" baseline="0" dirty="0" smtClean="0">
                <a:solidFill>
                  <a:schemeClr val="bg1"/>
                </a:solidFill>
              </a:rPr>
              <a:t>    </a:t>
            </a:r>
            <a:r>
              <a:rPr lang="en-US" sz="1800" b="1" baseline="0" dirty="0" smtClean="0">
                <a:solidFill>
                  <a:srgbClr val="FFFF00"/>
                </a:solidFill>
              </a:rPr>
              <a:t>posterpresenter@gmail.com</a:t>
            </a:r>
            <a:endParaRPr lang="en-US" sz="2000" b="1" dirty="0">
              <a:solidFill>
                <a:srgbClr val="FFFF00"/>
              </a:solidFill>
            </a:endParaRPr>
          </a:p>
        </p:txBody>
      </p:sp>
      <p:grpSp>
        <p:nvGrpSpPr>
          <p:cNvPr id="27" name="Group 26"/>
          <p:cNvGrpSpPr/>
          <p:nvPr/>
        </p:nvGrpSpPr>
        <p:grpSpPr>
          <a:xfrm>
            <a:off x="-6223790" y="15575235"/>
            <a:ext cx="5771525" cy="644181"/>
            <a:chOff x="44242388" y="28054064"/>
            <a:chExt cx="9771400" cy="1090621"/>
          </a:xfrm>
        </p:grpSpPr>
        <p:sp>
          <p:nvSpPr>
            <p:cNvPr id="28" name="Rounded Rectangle 27"/>
            <p:cNvSpPr/>
            <p:nvPr userDrawn="1"/>
          </p:nvSpPr>
          <p:spPr>
            <a:xfrm>
              <a:off x="44242388" y="28054064"/>
              <a:ext cx="9771397" cy="109062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388900" rtl="0" eaLnBrk="1" latinLnBrk="0" hangingPunct="1">
                <a:defRPr sz="8600" kern="1200">
                  <a:solidFill>
                    <a:schemeClr val="lt1"/>
                  </a:solidFill>
                  <a:latin typeface="+mn-lt"/>
                  <a:ea typeface="+mn-ea"/>
                  <a:cs typeface="+mn-cs"/>
                </a:defRPr>
              </a:lvl1pPr>
              <a:lvl2pPr marL="2194451" algn="l" defTabSz="4388900" rtl="0" eaLnBrk="1" latinLnBrk="0" hangingPunct="1">
                <a:defRPr sz="8600" kern="1200">
                  <a:solidFill>
                    <a:schemeClr val="lt1"/>
                  </a:solidFill>
                  <a:latin typeface="+mn-lt"/>
                  <a:ea typeface="+mn-ea"/>
                  <a:cs typeface="+mn-cs"/>
                </a:defRPr>
              </a:lvl2pPr>
              <a:lvl3pPr marL="4388900" algn="l" defTabSz="4388900" rtl="0" eaLnBrk="1" latinLnBrk="0" hangingPunct="1">
                <a:defRPr sz="8600" kern="1200">
                  <a:solidFill>
                    <a:schemeClr val="lt1"/>
                  </a:solidFill>
                  <a:latin typeface="+mn-lt"/>
                  <a:ea typeface="+mn-ea"/>
                  <a:cs typeface="+mn-cs"/>
                </a:defRPr>
              </a:lvl3pPr>
              <a:lvl4pPr marL="6583351" algn="l" defTabSz="4388900" rtl="0" eaLnBrk="1" latinLnBrk="0" hangingPunct="1">
                <a:defRPr sz="8600" kern="1200">
                  <a:solidFill>
                    <a:schemeClr val="lt1"/>
                  </a:solidFill>
                  <a:latin typeface="+mn-lt"/>
                  <a:ea typeface="+mn-ea"/>
                  <a:cs typeface="+mn-cs"/>
                </a:defRPr>
              </a:lvl4pPr>
              <a:lvl5pPr marL="8777801" algn="l" defTabSz="4388900" rtl="0" eaLnBrk="1" latinLnBrk="0" hangingPunct="1">
                <a:defRPr sz="8600" kern="1200">
                  <a:solidFill>
                    <a:schemeClr val="lt1"/>
                  </a:solidFill>
                  <a:latin typeface="+mn-lt"/>
                  <a:ea typeface="+mn-ea"/>
                  <a:cs typeface="+mn-cs"/>
                </a:defRPr>
              </a:lvl5pPr>
              <a:lvl6pPr marL="10972252" algn="l" defTabSz="4388900" rtl="0" eaLnBrk="1" latinLnBrk="0" hangingPunct="1">
                <a:defRPr sz="8600" kern="1200">
                  <a:solidFill>
                    <a:schemeClr val="lt1"/>
                  </a:solidFill>
                  <a:latin typeface="+mn-lt"/>
                  <a:ea typeface="+mn-ea"/>
                  <a:cs typeface="+mn-cs"/>
                </a:defRPr>
              </a:lvl6pPr>
              <a:lvl7pPr marL="13166703" algn="l" defTabSz="4388900" rtl="0" eaLnBrk="1" latinLnBrk="0" hangingPunct="1">
                <a:defRPr sz="8600" kern="1200">
                  <a:solidFill>
                    <a:schemeClr val="lt1"/>
                  </a:solidFill>
                  <a:latin typeface="+mn-lt"/>
                  <a:ea typeface="+mn-ea"/>
                  <a:cs typeface="+mn-cs"/>
                </a:defRPr>
              </a:lvl7pPr>
              <a:lvl8pPr marL="15361152" algn="l" defTabSz="4388900" rtl="0" eaLnBrk="1" latinLnBrk="0" hangingPunct="1">
                <a:defRPr sz="8600" kern="1200">
                  <a:solidFill>
                    <a:schemeClr val="lt1"/>
                  </a:solidFill>
                  <a:latin typeface="+mn-lt"/>
                  <a:ea typeface="+mn-ea"/>
                  <a:cs typeface="+mn-cs"/>
                </a:defRPr>
              </a:lvl8pPr>
              <a:lvl9pPr marL="17555603" algn="l" defTabSz="4388900" rtl="0" eaLnBrk="1" latinLnBrk="0" hangingPunct="1">
                <a:defRPr sz="8600" kern="1200">
                  <a:solidFill>
                    <a:schemeClr val="lt1"/>
                  </a:solidFill>
                  <a:latin typeface="+mn-lt"/>
                  <a:ea typeface="+mn-ea"/>
                  <a:cs typeface="+mn-cs"/>
                </a:defRPr>
              </a:lvl9pPr>
            </a:lstStyle>
            <a:p>
              <a:pPr algn="ctr"/>
              <a:endParaRPr lang="en-US" dirty="0"/>
            </a:p>
          </p:txBody>
        </p:sp>
        <p:pic>
          <p:nvPicPr>
            <p:cNvPr id="33" name="Picture 32" descr="http://t2.gstatic.com/images?q=tbn:ANd9GcR4APHC6TT9w54M2zn_pvCiBxUNcspYPoVxirLRphBoJabfSvu7zw">
              <a:hlinkClick r:id="rId5"/>
            </p:cNvPr>
            <p:cNvPicPr>
              <a:picLocks noChangeAspect="1" noChangeArrowheads="1"/>
            </p:cNvPicPr>
            <p:nvPr userDrawn="1"/>
          </p:nvPicPr>
          <p:blipFill>
            <a:blip r:embed="rId6"/>
            <a:srcRect/>
            <a:stretch>
              <a:fillRect/>
            </a:stretch>
          </p:blipFill>
          <p:spPr bwMode="auto">
            <a:xfrm>
              <a:off x="44341112" y="28126638"/>
              <a:ext cx="914400" cy="914400"/>
            </a:xfrm>
            <a:prstGeom prst="rect">
              <a:avLst/>
            </a:prstGeom>
            <a:noFill/>
          </p:spPr>
        </p:pic>
        <p:sp>
          <p:nvSpPr>
            <p:cNvPr id="35" name="TextBox 32"/>
            <p:cNvSpPr txBox="1"/>
            <p:nvPr userDrawn="1"/>
          </p:nvSpPr>
          <p:spPr>
            <a:xfrm>
              <a:off x="45342599" y="28154099"/>
              <a:ext cx="8671189" cy="885830"/>
            </a:xfrm>
            <a:prstGeom prst="rect">
              <a:avLst/>
            </a:prstGeom>
            <a:noFill/>
          </p:spPr>
          <p:txBody>
            <a:bodyPr wrap="square" rtlCol="0">
              <a:spAutoFit/>
            </a:bodyPr>
            <a:lst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a:lstStyle>
            <a:p>
              <a:r>
                <a:rPr lang="en-US" sz="1400" dirty="0" smtClean="0">
                  <a:solidFill>
                    <a:schemeClr val="tx2"/>
                  </a:solidFill>
                  <a:latin typeface="Trebuchet MS" pitchFamily="34" charset="0"/>
                </a:rPr>
                <a:t>Student</a:t>
              </a:r>
              <a:r>
                <a:rPr lang="en-US" sz="1400" baseline="0" dirty="0" smtClean="0">
                  <a:solidFill>
                    <a:schemeClr val="tx2"/>
                  </a:solidFill>
                  <a:latin typeface="Trebuchet MS" pitchFamily="34" charset="0"/>
                </a:rPr>
                <a:t> discounts are available on our Facebook page. </a:t>
              </a:r>
            </a:p>
            <a:p>
              <a:r>
                <a:rPr lang="en-US" sz="1400" baseline="0" dirty="0" smtClean="0">
                  <a:solidFill>
                    <a:schemeClr val="tx2"/>
                  </a:solidFill>
                  <a:latin typeface="Trebuchet MS" pitchFamily="34" charset="0"/>
                </a:rPr>
                <a:t>Go to </a:t>
              </a:r>
              <a:r>
                <a:rPr lang="en-US" sz="1400" u="sng" baseline="0" dirty="0" smtClean="0">
                  <a:solidFill>
                    <a:schemeClr val="tx2"/>
                  </a:solidFill>
                  <a:latin typeface="Trebuchet MS" pitchFamily="34" charset="0"/>
                </a:rPr>
                <a:t>PosterPresentations.com</a:t>
              </a:r>
              <a:r>
                <a:rPr lang="en-US" sz="1400" baseline="0" dirty="0" smtClean="0">
                  <a:solidFill>
                    <a:schemeClr val="tx2"/>
                  </a:solidFill>
                  <a:latin typeface="Trebuchet MS" pitchFamily="34" charset="0"/>
                </a:rPr>
                <a:t> and click on the FB icon.</a:t>
              </a:r>
              <a:endParaRPr lang="en-US" sz="1400" dirty="0">
                <a:solidFill>
                  <a:schemeClr val="tx2"/>
                </a:solidFill>
                <a:latin typeface="Trebuchet MS" pitchFamily="34" charset="0"/>
              </a:endParaRPr>
            </a:p>
          </p:txBody>
        </p:sp>
      </p:grpSp>
      <p:cxnSp>
        <p:nvCxnSpPr>
          <p:cNvPr id="41" name="Straight Connector 40"/>
          <p:cNvCxnSpPr/>
          <p:nvPr/>
        </p:nvCxnSpPr>
        <p:spPr>
          <a:xfrm>
            <a:off x="27638828" y="2544196"/>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27638828" y="15144750"/>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6472918" y="5874672"/>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30" name="Rectangle 29"/>
          <p:cNvSpPr/>
          <p:nvPr/>
        </p:nvSpPr>
        <p:spPr>
          <a:xfrm>
            <a:off x="-6491524" y="10199648"/>
            <a:ext cx="6261600" cy="388620"/>
          </a:xfrm>
          <a:prstGeom prst="rect">
            <a:avLst/>
          </a:prstGeom>
          <a:solidFill>
            <a:srgbClr val="002855"/>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dirty="0">
              <a:solidFill>
                <a:schemeClr val="bg1"/>
              </a:solidFill>
            </a:endParaRPr>
          </a:p>
        </p:txBody>
      </p:sp>
      <p:pic>
        <p:nvPicPr>
          <p:cNvPr id="2" name="Picture 1"/>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565079" y="615971"/>
            <a:ext cx="2761491" cy="1261874"/>
          </a:xfrm>
          <a:prstGeom prst="rect">
            <a:avLst/>
          </a:prstGeom>
        </p:spPr>
      </p:pic>
      <p:sp>
        <p:nvSpPr>
          <p:cNvPr id="37" name="Rectangle 33"/>
          <p:cNvSpPr>
            <a:spLocks noChangeArrowheads="1"/>
          </p:cNvSpPr>
          <p:nvPr userDrawn="1"/>
        </p:nvSpPr>
        <p:spPr bwMode="auto">
          <a:xfrm>
            <a:off x="7241249" y="2649220"/>
            <a:ext cx="6286500" cy="13373100"/>
          </a:xfrm>
          <a:prstGeom prst="roundRect">
            <a:avLst>
              <a:gd name="adj" fmla="val 3980"/>
            </a:avLst>
          </a:prstGeom>
          <a:solidFill>
            <a:schemeClr val="bg1">
              <a:lumMod val="95000"/>
            </a:schemeClr>
          </a:solidFill>
          <a:ln w="9525">
            <a:solidFill>
              <a:srgbClr val="002855"/>
            </a:solidFill>
            <a:miter lim="800000"/>
            <a:headEnd/>
            <a:tailEnd/>
          </a:ln>
          <a:effectLst/>
        </p:spPr>
        <p:txBody>
          <a:bodyPr wrap="none" lIns="52249" tIns="26124" rIns="52249" bIns="26124" anchor="ctr"/>
          <a:lstStyle/>
          <a:p>
            <a:pPr>
              <a:defRPr/>
            </a:pPr>
            <a:endParaRPr lang="en-US" dirty="0"/>
          </a:p>
        </p:txBody>
      </p:sp>
      <p:sp>
        <p:nvSpPr>
          <p:cNvPr id="38" name="Rectangle 33"/>
          <p:cNvSpPr>
            <a:spLocks noChangeArrowheads="1"/>
          </p:cNvSpPr>
          <p:nvPr userDrawn="1"/>
        </p:nvSpPr>
        <p:spPr bwMode="auto">
          <a:xfrm>
            <a:off x="13906037" y="2649220"/>
            <a:ext cx="6286500" cy="13373100"/>
          </a:xfrm>
          <a:prstGeom prst="roundRect">
            <a:avLst>
              <a:gd name="adj" fmla="val 3980"/>
            </a:avLst>
          </a:prstGeom>
          <a:solidFill>
            <a:schemeClr val="bg1">
              <a:lumMod val="95000"/>
            </a:schemeClr>
          </a:solidFill>
          <a:ln w="9525">
            <a:solidFill>
              <a:srgbClr val="002855"/>
            </a:solidFill>
            <a:miter lim="800000"/>
            <a:headEnd/>
            <a:tailEnd/>
          </a:ln>
          <a:effectLst/>
        </p:spPr>
        <p:txBody>
          <a:bodyPr wrap="none" lIns="52249" tIns="26124" rIns="52249" bIns="26124" anchor="ctr"/>
          <a:lstStyle/>
          <a:p>
            <a:pPr>
              <a:defRPr/>
            </a:pPr>
            <a:endParaRPr lang="en-US" dirty="0"/>
          </a:p>
        </p:txBody>
      </p:sp>
      <p:sp>
        <p:nvSpPr>
          <p:cNvPr id="39" name="Rectangle 33"/>
          <p:cNvSpPr>
            <a:spLocks noChangeArrowheads="1"/>
          </p:cNvSpPr>
          <p:nvPr userDrawn="1"/>
        </p:nvSpPr>
        <p:spPr bwMode="auto">
          <a:xfrm>
            <a:off x="20570825" y="2649220"/>
            <a:ext cx="6286500" cy="13373100"/>
          </a:xfrm>
          <a:prstGeom prst="roundRect">
            <a:avLst>
              <a:gd name="adj" fmla="val 3980"/>
            </a:avLst>
          </a:prstGeom>
          <a:solidFill>
            <a:schemeClr val="bg1">
              <a:lumMod val="95000"/>
            </a:schemeClr>
          </a:solidFill>
          <a:ln w="9525">
            <a:solidFill>
              <a:srgbClr val="002855"/>
            </a:solidFill>
            <a:miter lim="800000"/>
            <a:headEnd/>
            <a:tailEnd/>
          </a:ln>
          <a:effectLst/>
        </p:spPr>
        <p:txBody>
          <a:bodyPr wrap="none" lIns="52249" tIns="26124" rIns="52249" bIns="26124" anchor="ctr"/>
          <a:lstStyle/>
          <a:p>
            <a:pPr>
              <a:defRPr/>
            </a:pPr>
            <a:endParaRPr lang="en-US" dirty="0"/>
          </a:p>
        </p:txBody>
      </p:sp>
    </p:spTree>
  </p:cSld>
  <p:clrMap bg1="lt1" tx1="dk1" bg2="lt2" tx2="dk2" accent1="accent1" accent2="accent2" accent3="accent3" accent4="accent4" accent5="accent5" accent6="accent6" hlink="hlink" folHlink="folHlink"/>
  <p:sldLayoutIdLst>
    <p:sldLayoutId id="2147483652" r:id="rId1"/>
  </p:sldLayoutIdLst>
  <p:timing>
    <p:tnLst>
      <p:par>
        <p:cTn id="1" dur="indefinite" restart="never" nodeType="tmRoot"/>
      </p:par>
    </p:tnLst>
  </p:timing>
  <p:txStyles>
    <p:titleStyle>
      <a:lvl1pPr algn="ctr" defTabSz="2507943" rtl="0" eaLnBrk="1" latinLnBrk="0" hangingPunct="1">
        <a:spcBef>
          <a:spcPct val="0"/>
        </a:spcBef>
        <a:buNone/>
        <a:defRPr sz="5000" kern="1200">
          <a:solidFill>
            <a:schemeClr val="bg1"/>
          </a:solidFill>
          <a:latin typeface="Trebuchet MS" pitchFamily="34" charset="0"/>
          <a:ea typeface="+mj-ea"/>
          <a:cs typeface="+mj-cs"/>
        </a:defRPr>
      </a:lvl1pPr>
    </p:titleStyle>
    <p:bodyStyle>
      <a:lvl1pPr marL="940479" indent="-940479" algn="l" defTabSz="2507943" rtl="0" eaLnBrk="1" latinLnBrk="0" hangingPunct="1">
        <a:spcBef>
          <a:spcPct val="20000"/>
        </a:spcBef>
        <a:buFont typeface="Arial" pitchFamily="34" charset="0"/>
        <a:buChar char="•"/>
        <a:defRPr sz="8800" kern="1200">
          <a:solidFill>
            <a:schemeClr val="tx1"/>
          </a:solidFill>
          <a:latin typeface="+mn-lt"/>
          <a:ea typeface="+mn-ea"/>
          <a:cs typeface="+mn-cs"/>
        </a:defRPr>
      </a:lvl1pPr>
      <a:lvl2pPr marL="2037704" indent="-783732" algn="l" defTabSz="2507943"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929" indent="-626986" algn="l" defTabSz="2507943"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901"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872"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p:bodyStyle>
    <p:otherStyle>
      <a:defPPr>
        <a:defRPr lang="en-US"/>
      </a:defPPr>
      <a:lvl1pPr marL="0" algn="l" defTabSz="2507943" rtl="0" eaLnBrk="1" latinLnBrk="0" hangingPunct="1">
        <a:defRPr sz="4900" kern="1200">
          <a:solidFill>
            <a:schemeClr val="tx1"/>
          </a:solidFill>
          <a:latin typeface="+mn-lt"/>
          <a:ea typeface="+mn-ea"/>
          <a:cs typeface="+mn-cs"/>
        </a:defRPr>
      </a:lvl1pPr>
      <a:lvl2pPr marL="1253972" algn="l" defTabSz="2507943" rtl="0" eaLnBrk="1" latinLnBrk="0" hangingPunct="1">
        <a:defRPr sz="4900" kern="1200">
          <a:solidFill>
            <a:schemeClr val="tx1"/>
          </a:solidFill>
          <a:latin typeface="+mn-lt"/>
          <a:ea typeface="+mn-ea"/>
          <a:cs typeface="+mn-cs"/>
        </a:defRPr>
      </a:lvl2pPr>
      <a:lvl3pPr marL="2507943" algn="l" defTabSz="2507943" rtl="0" eaLnBrk="1" latinLnBrk="0" hangingPunct="1">
        <a:defRPr sz="4900" kern="1200">
          <a:solidFill>
            <a:schemeClr val="tx1"/>
          </a:solidFill>
          <a:latin typeface="+mn-lt"/>
          <a:ea typeface="+mn-ea"/>
          <a:cs typeface="+mn-cs"/>
        </a:defRPr>
      </a:lvl3pPr>
      <a:lvl4pPr marL="3761915" algn="l" defTabSz="2507943" rtl="0" eaLnBrk="1" latinLnBrk="0" hangingPunct="1">
        <a:defRPr sz="4900" kern="1200">
          <a:solidFill>
            <a:schemeClr val="tx1"/>
          </a:solidFill>
          <a:latin typeface="+mn-lt"/>
          <a:ea typeface="+mn-ea"/>
          <a:cs typeface="+mn-cs"/>
        </a:defRPr>
      </a:lvl4pPr>
      <a:lvl5pPr marL="5015886" algn="l" defTabSz="2507943" rtl="0" eaLnBrk="1" latinLnBrk="0" hangingPunct="1">
        <a:defRPr sz="4900" kern="1200">
          <a:solidFill>
            <a:schemeClr val="tx1"/>
          </a:solidFill>
          <a:latin typeface="+mn-lt"/>
          <a:ea typeface="+mn-ea"/>
          <a:cs typeface="+mn-cs"/>
        </a:defRPr>
      </a:lvl5pPr>
      <a:lvl6pPr marL="6269858" algn="l" defTabSz="2507943" rtl="0" eaLnBrk="1" latinLnBrk="0" hangingPunct="1">
        <a:defRPr sz="4900" kern="1200">
          <a:solidFill>
            <a:schemeClr val="tx1"/>
          </a:solidFill>
          <a:latin typeface="+mn-lt"/>
          <a:ea typeface="+mn-ea"/>
          <a:cs typeface="+mn-cs"/>
        </a:defRPr>
      </a:lvl6pPr>
      <a:lvl7pPr marL="7523830" algn="l" defTabSz="2507943" rtl="0" eaLnBrk="1" latinLnBrk="0" hangingPunct="1">
        <a:defRPr sz="4900" kern="1200">
          <a:solidFill>
            <a:schemeClr val="tx1"/>
          </a:solidFill>
          <a:latin typeface="+mn-lt"/>
          <a:ea typeface="+mn-ea"/>
          <a:cs typeface="+mn-cs"/>
        </a:defRPr>
      </a:lvl7pPr>
      <a:lvl8pPr marL="8777801" algn="l" defTabSz="2507943" rtl="0" eaLnBrk="1" latinLnBrk="0" hangingPunct="1">
        <a:defRPr sz="4900" kern="1200">
          <a:solidFill>
            <a:schemeClr val="tx1"/>
          </a:solidFill>
          <a:latin typeface="+mn-lt"/>
          <a:ea typeface="+mn-ea"/>
          <a:cs typeface="+mn-cs"/>
        </a:defRPr>
      </a:lvl8pPr>
      <a:lvl9pPr marL="10031773" algn="l" defTabSz="2507943" rtl="0" eaLnBrk="1" latinLnBrk="0" hangingPunct="1">
        <a:defRPr sz="49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bg1">
                <a:tint val="80000"/>
                <a:satMod val="300000"/>
                <a:lumMod val="0"/>
                <a:lumOff val="100000"/>
              </a:schemeClr>
            </a:gs>
            <a:gs pos="100000">
              <a:schemeClr val="bg1">
                <a:lumMod val="7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10" name="Text Box 14"/>
          <p:cNvSpPr txBox="1">
            <a:spLocks noChangeArrowheads="1"/>
          </p:cNvSpPr>
          <p:nvPr/>
        </p:nvSpPr>
        <p:spPr bwMode="auto">
          <a:xfrm>
            <a:off x="938690" y="1611630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smtClean="0">
                <a:solidFill>
                  <a:schemeClr val="bg1">
                    <a:lumMod val="75000"/>
                  </a:schemeClr>
                </a:solidFill>
                <a:latin typeface="Arial" charset="0"/>
              </a:rPr>
              <a:t>RESEARCH POSTER PRESENTATION </a:t>
            </a:r>
            <a:r>
              <a:rPr lang="en-US" sz="300" b="1" dirty="0">
                <a:solidFill>
                  <a:schemeClr val="bg1">
                    <a:lumMod val="75000"/>
                  </a:schemeClr>
                </a:solidFill>
                <a:latin typeface="Arial" charset="0"/>
              </a:rPr>
              <a:t>DESIGN © </a:t>
            </a:r>
            <a:r>
              <a:rPr lang="en-US" sz="300" b="1" dirty="0" smtClean="0">
                <a:solidFill>
                  <a:schemeClr val="bg1">
                    <a:lumMod val="75000"/>
                  </a:schemeClr>
                </a:solidFill>
                <a:latin typeface="Arial" charset="0"/>
              </a:rPr>
              <a:t>2012</a:t>
            </a:r>
            <a:endParaRPr lang="en-US" sz="300" b="1" dirty="0">
              <a:solidFill>
                <a:schemeClr val="bg1">
                  <a:lumMod val="75000"/>
                </a:schemeClr>
              </a:solidFill>
              <a:latin typeface="Arial" charset="0"/>
            </a:endParaRPr>
          </a:p>
          <a:p>
            <a:pPr eaLnBrk="0" hangingPunct="0">
              <a:lnSpc>
                <a:spcPct val="65000"/>
              </a:lnSpc>
              <a:spcBef>
                <a:spcPct val="50000"/>
              </a:spcBef>
              <a:defRPr/>
            </a:pPr>
            <a:r>
              <a:rPr lang="en-US" sz="600" b="1" dirty="0">
                <a:solidFill>
                  <a:schemeClr val="bg1">
                    <a:lumMod val="75000"/>
                  </a:schemeClr>
                </a:solidFill>
                <a:latin typeface="Arial" charset="0"/>
              </a:rPr>
              <a:t>www.PosterPresentations.com</a:t>
            </a:r>
          </a:p>
        </p:txBody>
      </p:sp>
      <p:grpSp>
        <p:nvGrpSpPr>
          <p:cNvPr id="2" name="Group 1"/>
          <p:cNvGrpSpPr/>
          <p:nvPr/>
        </p:nvGrpSpPr>
        <p:grpSpPr>
          <a:xfrm>
            <a:off x="572988" y="2628900"/>
            <a:ext cx="26286024" cy="13373100"/>
            <a:chOff x="571500" y="2628900"/>
            <a:chExt cx="26286024" cy="13373100"/>
          </a:xfrm>
        </p:grpSpPr>
        <p:sp>
          <p:nvSpPr>
            <p:cNvPr id="8" name="Rectangle 33"/>
            <p:cNvSpPr>
              <a:spLocks noChangeArrowheads="1"/>
            </p:cNvSpPr>
            <p:nvPr/>
          </p:nvSpPr>
          <p:spPr bwMode="auto">
            <a:xfrm>
              <a:off x="571500" y="2628900"/>
              <a:ext cx="8490857" cy="13373100"/>
            </a:xfrm>
            <a:prstGeom prst="roundRect">
              <a:avLst>
                <a:gd name="adj" fmla="val 2983"/>
              </a:avLst>
            </a:prstGeom>
            <a:solidFill>
              <a:schemeClr val="bg1">
                <a:lumMod val="95000"/>
              </a:schemeClr>
            </a:soli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1" name="Rectangle 33"/>
            <p:cNvSpPr>
              <a:spLocks noChangeArrowheads="1"/>
            </p:cNvSpPr>
            <p:nvPr userDrawn="1"/>
          </p:nvSpPr>
          <p:spPr bwMode="auto">
            <a:xfrm>
              <a:off x="9469084" y="2628900"/>
              <a:ext cx="8490857" cy="13373100"/>
            </a:xfrm>
            <a:prstGeom prst="roundRect">
              <a:avLst>
                <a:gd name="adj" fmla="val 2983"/>
              </a:avLst>
            </a:prstGeom>
            <a:solidFill>
              <a:schemeClr val="bg1">
                <a:lumMod val="95000"/>
              </a:schemeClr>
            </a:soli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2" name="Rectangle 33"/>
            <p:cNvSpPr>
              <a:spLocks noChangeArrowheads="1"/>
            </p:cNvSpPr>
            <p:nvPr userDrawn="1"/>
          </p:nvSpPr>
          <p:spPr bwMode="auto">
            <a:xfrm>
              <a:off x="18366667" y="2628900"/>
              <a:ext cx="8490857" cy="13373100"/>
            </a:xfrm>
            <a:prstGeom prst="roundRect">
              <a:avLst>
                <a:gd name="adj" fmla="val 2983"/>
              </a:avLst>
            </a:prstGeom>
            <a:solidFill>
              <a:schemeClr val="bg1">
                <a:lumMod val="95000"/>
              </a:schemeClr>
            </a:solidFill>
            <a:ln w="9525">
              <a:solidFill>
                <a:schemeClr val="tx2"/>
              </a:solidFill>
              <a:miter lim="800000"/>
              <a:headEnd/>
              <a:tailEnd/>
            </a:ln>
            <a:effectLst/>
          </p:spPr>
          <p:txBody>
            <a:bodyPr wrap="none" lIns="52249" tIns="26124" rIns="52249" bIns="26124" anchor="ctr"/>
            <a:lstStyle/>
            <a:p>
              <a:pPr>
                <a:defRPr/>
              </a:pPr>
              <a:endParaRPr lang="en-US" dirty="0"/>
            </a:p>
          </p:txBody>
        </p:sp>
      </p:grpSp>
      <p:sp>
        <p:nvSpPr>
          <p:cNvPr id="23" name="Rectangle 22"/>
          <p:cNvSpPr/>
          <p:nvPr/>
        </p:nvSpPr>
        <p:spPr>
          <a:xfrm>
            <a:off x="-6501493" y="-9798"/>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r>
              <a:rPr lang="en-US" sz="2500" b="1" dirty="0" smtClean="0">
                <a:solidFill>
                  <a:schemeClr val="bg1"/>
                </a:solidFill>
                <a:latin typeface="Trebuchet MS" pitchFamily="34" charset="0"/>
              </a:rPr>
              <a:t>QUICK DESIGN</a:t>
            </a:r>
            <a:r>
              <a:rPr lang="en-US" sz="2500" b="1" baseline="0" dirty="0" smtClean="0">
                <a:solidFill>
                  <a:schemeClr val="bg1"/>
                </a:solidFill>
                <a:latin typeface="Trebuchet MS" pitchFamily="34" charset="0"/>
              </a:rPr>
              <a:t> </a:t>
            </a:r>
            <a:r>
              <a:rPr lang="en-US" sz="2500" b="1" dirty="0" smtClean="0">
                <a:solidFill>
                  <a:schemeClr val="bg1"/>
                </a:solidFill>
                <a:latin typeface="Trebuchet MS" pitchFamily="34" charset="0"/>
              </a:rPr>
              <a:t>GUIDE</a:t>
            </a:r>
          </a:p>
          <a:p>
            <a:pPr algn="ctr"/>
            <a:r>
              <a:rPr lang="en-US" sz="2300" b="1" dirty="0" smtClean="0">
                <a:solidFill>
                  <a:srgbClr val="FFFF00"/>
                </a:solidFill>
                <a:latin typeface="Trebuchet MS" pitchFamily="34" charset="0"/>
              </a:rPr>
              <a:t>(--THIS SECTION DOES NOT PRINT--)</a:t>
            </a:r>
          </a:p>
          <a:p>
            <a:pPr algn="ctr"/>
            <a:endParaRPr lang="en-US" sz="1800" b="1" dirty="0" smtClean="0">
              <a:latin typeface="Trebuchet MS" pitchFamily="34" charset="0"/>
            </a:endParaRPr>
          </a:p>
          <a:p>
            <a:pPr defTabSz="3765639"/>
            <a:r>
              <a:rPr lang="en-US" sz="1800" dirty="0" smtClean="0">
                <a:latin typeface="Trebuchet MS" pitchFamily="34" charset="0"/>
              </a:rPr>
              <a:t>This PowerPoint</a:t>
            </a:r>
            <a:r>
              <a:rPr lang="en-US" sz="1800" baseline="0" dirty="0" smtClean="0">
                <a:latin typeface="Trebuchet MS" pitchFamily="34" charset="0"/>
              </a:rPr>
              <a:t> </a:t>
            </a:r>
            <a:r>
              <a:rPr lang="en-US" sz="1800" dirty="0" smtClean="0">
                <a:latin typeface="Trebuchet MS" pitchFamily="34" charset="0"/>
              </a:rPr>
              <a:t>2007 template produces</a:t>
            </a:r>
            <a:r>
              <a:rPr lang="en-US" sz="1800" baseline="0" dirty="0" smtClean="0">
                <a:latin typeface="Trebuchet MS" pitchFamily="34" charset="0"/>
              </a:rPr>
              <a:t> </a:t>
            </a:r>
            <a:r>
              <a:rPr lang="en-US" sz="1800" dirty="0" smtClean="0">
                <a:latin typeface="Trebuchet MS" pitchFamily="34" charset="0"/>
              </a:rPr>
              <a:t>a 36”x60” professional  poster. You</a:t>
            </a:r>
            <a:r>
              <a:rPr lang="en-US" sz="1800" baseline="0" dirty="0" smtClean="0">
                <a:latin typeface="Trebuchet MS" pitchFamily="34" charset="0"/>
              </a:rPr>
              <a:t> can u</a:t>
            </a:r>
            <a:r>
              <a:rPr lang="en-US" sz="1800" dirty="0" smtClean="0">
                <a:latin typeface="Trebuchet MS" pitchFamily="34" charset="0"/>
              </a:rPr>
              <a:t>se</a:t>
            </a:r>
            <a:r>
              <a:rPr lang="en-US" sz="1800" baseline="0" dirty="0" smtClean="0">
                <a:latin typeface="Trebuchet MS" pitchFamily="34" charset="0"/>
              </a:rPr>
              <a:t> it to create your research poster and </a:t>
            </a:r>
            <a:r>
              <a:rPr lang="en-US" sz="1800" dirty="0" smtClean="0">
                <a:latin typeface="Trebuchet MS" pitchFamily="34" charset="0"/>
              </a:rPr>
              <a:t>save valuable time placing titles, subtitles,</a:t>
            </a:r>
            <a:r>
              <a:rPr lang="en-US" sz="1800" baseline="0" dirty="0" smtClean="0">
                <a:latin typeface="Trebuchet MS" pitchFamily="34" charset="0"/>
              </a:rPr>
              <a:t> text, and graphics</a:t>
            </a:r>
            <a:r>
              <a:rPr lang="en-US" sz="1800" dirty="0" smtClean="0">
                <a:latin typeface="Trebuchet MS" pitchFamily="34" charset="0"/>
              </a:rPr>
              <a:t>. </a:t>
            </a:r>
          </a:p>
          <a:p>
            <a:pPr defTabSz="4389219"/>
            <a:endParaRPr lang="en-US" sz="1800" dirty="0" smtClean="0">
              <a:latin typeface="Trebuchet MS" pitchFamily="34" charset="0"/>
            </a:endParaRPr>
          </a:p>
          <a:p>
            <a:pPr defTabSz="4389219"/>
            <a:r>
              <a:rPr lang="en-US" sz="1800" dirty="0" smtClean="0">
                <a:latin typeface="Trebuchet MS" pitchFamily="34" charset="0"/>
              </a:rPr>
              <a:t>We provide a series of online tutorials that will guide you through the poster design process and answer your poster production questions. </a:t>
            </a:r>
          </a:p>
          <a:p>
            <a:pPr defTabSz="4389219"/>
            <a:endParaRPr lang="en-US" sz="1800" dirty="0" smtClean="0">
              <a:latin typeface="Trebuchet MS" pitchFamily="34" charset="0"/>
            </a:endParaRPr>
          </a:p>
          <a:p>
            <a:pPr defTabSz="4389219"/>
            <a:r>
              <a:rPr lang="en-US" sz="1800" dirty="0" smtClean="0">
                <a:latin typeface="Trebuchet MS" pitchFamily="34" charset="0"/>
              </a:rPr>
              <a:t>To view our template tutorials, go online to </a:t>
            </a:r>
            <a:r>
              <a:rPr lang="en-US" sz="1800" b="1" dirty="0" smtClean="0">
                <a:solidFill>
                  <a:srgbClr val="FFFF00"/>
                </a:solidFill>
                <a:latin typeface="Trebuchet MS" pitchFamily="34" charset="0"/>
              </a:rPr>
              <a:t>PosterPresentations.com </a:t>
            </a:r>
            <a:r>
              <a:rPr lang="en-US" sz="1800" dirty="0" smtClean="0">
                <a:latin typeface="Trebuchet MS" pitchFamily="34" charset="0"/>
              </a:rPr>
              <a:t>and click on </a:t>
            </a:r>
            <a:r>
              <a:rPr lang="en-US" sz="1800" dirty="0" smtClean="0">
                <a:solidFill>
                  <a:srgbClr val="FFFF00"/>
                </a:solidFill>
                <a:latin typeface="Trebuchet MS" pitchFamily="34" charset="0"/>
              </a:rPr>
              <a:t>HELP DESK.</a:t>
            </a:r>
          </a:p>
          <a:p>
            <a:pPr defTabSz="4389219"/>
            <a:endParaRPr lang="en-US" sz="1800" dirty="0" smtClean="0">
              <a:latin typeface="Trebuchet MS" pitchFamily="34" charset="0"/>
            </a:endParaRPr>
          </a:p>
          <a:p>
            <a:pPr defTabSz="4389219"/>
            <a:r>
              <a:rPr lang="en-US" sz="1800" dirty="0" smtClean="0">
                <a:latin typeface="Trebuchet MS" pitchFamily="34" charset="0"/>
              </a:rPr>
              <a:t>When</a:t>
            </a:r>
            <a:r>
              <a:rPr lang="en-US" sz="1800" baseline="0" dirty="0" smtClean="0">
                <a:latin typeface="Trebuchet MS" pitchFamily="34" charset="0"/>
              </a:rPr>
              <a:t> you are ready to</a:t>
            </a:r>
            <a:r>
              <a:rPr lang="en-US" sz="1800" dirty="0" smtClean="0">
                <a:latin typeface="Trebuchet MS" pitchFamily="34" charset="0"/>
              </a:rPr>
              <a:t> </a:t>
            </a:r>
            <a:r>
              <a:rPr lang="en-US" sz="1800" baseline="0" dirty="0" smtClean="0">
                <a:latin typeface="Trebuchet MS" pitchFamily="34" charset="0"/>
              </a:rPr>
              <a:t> print your poster</a:t>
            </a:r>
            <a:r>
              <a:rPr lang="en-US" sz="1800" dirty="0" smtClean="0">
                <a:latin typeface="Trebuchet MS" pitchFamily="34" charset="0"/>
              </a:rPr>
              <a:t>,</a:t>
            </a:r>
            <a:r>
              <a:rPr lang="en-US" sz="1800" baseline="0" dirty="0" smtClean="0">
                <a:latin typeface="Trebuchet MS" pitchFamily="34" charset="0"/>
              </a:rPr>
              <a:t> go online to</a:t>
            </a:r>
            <a:r>
              <a:rPr lang="en-US" sz="2000" baseline="0" dirty="0" smtClean="0">
                <a:latin typeface="Trebuchet MS" pitchFamily="34" charset="0"/>
              </a:rPr>
              <a:t> </a:t>
            </a:r>
            <a:r>
              <a:rPr lang="en-US" sz="2400" b="1" dirty="0" smtClean="0">
                <a:solidFill>
                  <a:srgbClr val="FFFF00"/>
                </a:solidFill>
                <a:latin typeface="Trebuchet MS" pitchFamily="34" charset="0"/>
              </a:rPr>
              <a:t>PosterPresentations.com</a:t>
            </a:r>
            <a:r>
              <a:rPr lang="en-US" sz="2400" b="1" dirty="0" smtClean="0">
                <a:solidFill>
                  <a:schemeClr val="bg1"/>
                </a:solidFill>
                <a:latin typeface="Trebuchet MS" pitchFamily="34" charset="0"/>
              </a:rPr>
              <a:t>.</a:t>
            </a:r>
            <a:r>
              <a:rPr lang="en-US" sz="1800" dirty="0" smtClean="0">
                <a:latin typeface="Trebuchet MS" pitchFamily="34" charset="0"/>
              </a:rPr>
              <a:t/>
            </a:r>
            <a:br>
              <a:rPr lang="en-US" sz="1800" dirty="0" smtClean="0">
                <a:latin typeface="Trebuchet MS" pitchFamily="34" charset="0"/>
              </a:rPr>
            </a:br>
            <a:endParaRPr lang="en-US" sz="1800" dirty="0" smtClean="0">
              <a:latin typeface="Trebuchet MS" pitchFamily="34" charset="0"/>
            </a:endParaRPr>
          </a:p>
          <a:p>
            <a:pPr algn="l" defTabSz="3765639"/>
            <a:r>
              <a:rPr lang="en-US" sz="1800" b="1" dirty="0" smtClean="0">
                <a:solidFill>
                  <a:schemeClr val="bg1"/>
                </a:solidFill>
                <a:latin typeface="Trebuchet MS" pitchFamily="34" charset="0"/>
              </a:rPr>
              <a:t>Need</a:t>
            </a:r>
            <a:r>
              <a:rPr lang="en-US" sz="1800" b="1" baseline="0" dirty="0" smtClean="0">
                <a:solidFill>
                  <a:schemeClr val="bg1"/>
                </a:solidFill>
                <a:latin typeface="Trebuchet MS" pitchFamily="34" charset="0"/>
              </a:rPr>
              <a:t> Assistance?  </a:t>
            </a:r>
            <a:r>
              <a:rPr lang="en-US" sz="2400" b="1" baseline="0" dirty="0" smtClean="0">
                <a:solidFill>
                  <a:srgbClr val="FFFF00"/>
                </a:solidFill>
                <a:latin typeface="Trebuchet MS" pitchFamily="34" charset="0"/>
              </a:rPr>
              <a:t>Call  us at </a:t>
            </a:r>
            <a:r>
              <a:rPr lang="en-US" sz="2400" b="1" dirty="0" smtClean="0">
                <a:solidFill>
                  <a:srgbClr val="FFFF00"/>
                </a:solidFill>
                <a:latin typeface="Trebuchet MS" pitchFamily="34" charset="0"/>
              </a:rPr>
              <a:t>1.866.649.3004</a:t>
            </a:r>
          </a:p>
          <a:p>
            <a:pPr defTabSz="2508125"/>
            <a:r>
              <a:rPr lang="en-US" sz="1800" dirty="0" smtClean="0">
                <a:latin typeface="Trebuchet MS" pitchFamily="34" charset="0"/>
              </a:rPr>
              <a:t> </a:t>
            </a:r>
            <a:endParaRPr lang="en-US" sz="2300" b="1" dirty="0" smtClean="0">
              <a:solidFill>
                <a:srgbClr val="FFFF00"/>
              </a:solidFill>
              <a:latin typeface="Trebuchet MS" pitchFamily="34" charset="0"/>
            </a:endParaRPr>
          </a:p>
          <a:p>
            <a:pPr algn="ctr"/>
            <a:r>
              <a:rPr lang="en-US" sz="2500" b="1" dirty="0" smtClean="0">
                <a:solidFill>
                  <a:schemeClr val="bg1"/>
                </a:solidFill>
                <a:latin typeface="Trebuchet MS" pitchFamily="34" charset="0"/>
              </a:rPr>
              <a:t>Object Placeholders</a:t>
            </a:r>
          </a:p>
          <a:p>
            <a:pPr algn="ctr"/>
            <a:endParaRPr lang="en-US" sz="2500" b="1" dirty="0" smtClean="0">
              <a:solidFill>
                <a:schemeClr val="bg1"/>
              </a:solidFill>
              <a:latin typeface="Trebuchet MS" pitchFamily="34" charset="0"/>
            </a:endParaRP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solidFill>
                  <a:srgbClr val="FFFF00"/>
                </a:solidFill>
                <a:latin typeface="Trebuchet MS" pitchFamily="34" charset="0"/>
              </a:rPr>
              <a:t>Using the placeholders</a:t>
            </a: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latin typeface="Trebuchet MS" pitchFamily="34" charset="0"/>
              </a:rPr>
              <a:t>To</a:t>
            </a:r>
            <a:r>
              <a:rPr lang="en-US" sz="1800" baseline="0" dirty="0" smtClean="0">
                <a:latin typeface="Trebuchet MS" pitchFamily="34" charset="0"/>
              </a:rPr>
              <a:t> add text, c</a:t>
            </a:r>
            <a:r>
              <a:rPr lang="en-US" sz="1800" dirty="0" smtClean="0">
                <a:latin typeface="Trebuchet MS" pitchFamily="34" charset="0"/>
              </a:rPr>
              <a:t>lick inside</a:t>
            </a:r>
            <a:r>
              <a:rPr lang="en-US" sz="1800" baseline="0" dirty="0" smtClean="0">
                <a:latin typeface="Trebuchet MS" pitchFamily="34" charset="0"/>
              </a:rPr>
              <a:t> a placeholder on the poster and type or paste your text.  To move a placeholder, click it </a:t>
            </a:r>
            <a:r>
              <a:rPr lang="en-US" sz="1800" u="sng" baseline="0" dirty="0" smtClean="0">
                <a:latin typeface="Trebuchet MS" pitchFamily="34" charset="0"/>
              </a:rPr>
              <a:t>once</a:t>
            </a:r>
            <a:r>
              <a:rPr lang="en-US" sz="1800" baseline="0" dirty="0" smtClean="0">
                <a:latin typeface="Trebuchet MS" pitchFamily="34" charset="0"/>
              </a:rPr>
              <a:t> (to select it).  Place your cursor on its frame, and your cursor will change to this symbol       .  Click </a:t>
            </a:r>
            <a:r>
              <a:rPr lang="en-US" sz="1800" u="sng" baseline="0" dirty="0" smtClean="0">
                <a:latin typeface="Trebuchet MS" pitchFamily="34" charset="0"/>
              </a:rPr>
              <a:t>once</a:t>
            </a:r>
            <a:r>
              <a:rPr lang="en-US" sz="1800" baseline="0" dirty="0" smtClean="0">
                <a:latin typeface="Trebuchet MS" pitchFamily="34" charset="0"/>
              </a:rPr>
              <a:t> and drag it to a new location where you can resize it. </a:t>
            </a:r>
          </a:p>
          <a:p>
            <a:pPr defTabSz="3765639"/>
            <a:endParaRPr lang="en-US" sz="1800" dirty="0" smtClean="0">
              <a:latin typeface="Trebuchet MS" pitchFamily="34" charset="0"/>
            </a:endParaRPr>
          </a:p>
          <a:p>
            <a:pPr defTabSz="3765639"/>
            <a:r>
              <a:rPr lang="en-US" sz="1800" b="1" dirty="0" smtClean="0">
                <a:solidFill>
                  <a:srgbClr val="FFFF00"/>
                </a:solidFill>
                <a:latin typeface="Trebuchet MS" pitchFamily="34" charset="0"/>
              </a:rPr>
              <a:t>Section Header placeholder</a:t>
            </a:r>
          </a:p>
          <a:p>
            <a:pPr defTabSz="3765639"/>
            <a:r>
              <a:rPr lang="en-US" sz="1800" baseline="0" dirty="0" smtClean="0">
                <a:latin typeface="Trebuchet MS" pitchFamily="34" charset="0"/>
              </a:rPr>
              <a:t>Click and drag this preformatted section header placeholder to the poster area to add another section header. Use section headers to separate topics or concepts within your presentation. </a:t>
            </a:r>
          </a:p>
          <a:p>
            <a:pPr defTabSz="4389219"/>
            <a:endParaRPr lang="en-US" sz="1800" baseline="0" dirty="0" smtClean="0">
              <a:latin typeface="Trebuchet MS" pitchFamily="34" charset="0"/>
            </a:endParaRPr>
          </a:p>
          <a:p>
            <a:pPr defTabSz="4389219"/>
            <a:endParaRPr lang="en-US" sz="1800" dirty="0" smtClean="0">
              <a:latin typeface="Trebuchet MS" pitchFamily="34" charset="0"/>
            </a:endParaRPr>
          </a:p>
          <a:p>
            <a:pPr defTabSz="4389219"/>
            <a:endParaRPr lang="en-US" sz="1800" b="1" dirty="0" smtClean="0">
              <a:solidFill>
                <a:srgbClr val="FFFF00"/>
              </a:solidFill>
              <a:latin typeface="Trebuchet MS" pitchFamily="34" charset="0"/>
            </a:endParaRPr>
          </a:p>
          <a:p>
            <a:pPr defTabSz="4389219"/>
            <a:r>
              <a:rPr lang="en-US" sz="1800" b="1" dirty="0" smtClean="0">
                <a:solidFill>
                  <a:srgbClr val="FFFF00"/>
                </a:solidFill>
                <a:latin typeface="Trebuchet MS" pitchFamily="34" charset="0"/>
              </a:rPr>
              <a:t>Text placeholder</a:t>
            </a:r>
          </a:p>
          <a:p>
            <a:pPr defTabSz="4389219"/>
            <a:r>
              <a:rPr lang="en-US" sz="1800" baseline="0" dirty="0" smtClean="0">
                <a:latin typeface="Trebuchet MS" pitchFamily="34" charset="0"/>
              </a:rPr>
              <a:t>Move this preformatted text placeholder to the poster to add a new body of text.</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1" baseline="0" dirty="0" smtClean="0">
              <a:solidFill>
                <a:srgbClr val="FFFF00"/>
              </a:solidFill>
              <a:latin typeface="Trebuchet MS" pitchFamily="34" charset="0"/>
            </a:endParaRPr>
          </a:p>
          <a:p>
            <a:pPr defTabSz="4389219"/>
            <a:r>
              <a:rPr lang="en-US" sz="1800" b="1" baseline="0" dirty="0" smtClean="0">
                <a:solidFill>
                  <a:srgbClr val="FFFF00"/>
                </a:solidFill>
                <a:latin typeface="Trebuchet MS" pitchFamily="34" charset="0"/>
              </a:rPr>
              <a:t>Picture placeholder</a:t>
            </a:r>
          </a:p>
          <a:p>
            <a:pPr defTabSz="4389219"/>
            <a:r>
              <a:rPr lang="en-US" sz="1800" baseline="0" dirty="0" smtClean="0">
                <a:latin typeface="Trebuchet MS" pitchFamily="34" charset="0"/>
              </a:rPr>
              <a:t>Move this graphic placeholder onto your poster, size it first, and then click it to add a picture to the poster.</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dirty="0" smtClean="0">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b="1" dirty="0" smtClean="0">
              <a:solidFill>
                <a:srgbClr val="FFFF00"/>
              </a:solidFill>
              <a:latin typeface="Trebuchet MS" pitchFamily="34" charset="0"/>
            </a:endParaRPr>
          </a:p>
          <a:p>
            <a:pPr algn="ctr"/>
            <a:endParaRPr lang="en-US" sz="1800" b="1" dirty="0">
              <a:latin typeface="Trebuchet MS" pitchFamily="34" charset="0"/>
            </a:endParaRPr>
          </a:p>
        </p:txBody>
      </p:sp>
      <p:sp>
        <p:nvSpPr>
          <p:cNvPr id="25" name="Rectangle 24"/>
          <p:cNvSpPr/>
          <p:nvPr/>
        </p:nvSpPr>
        <p:spPr>
          <a:xfrm>
            <a:off x="-6481554" y="11860087"/>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dirty="0"/>
          </a:p>
        </p:txBody>
      </p:sp>
      <p:pic>
        <p:nvPicPr>
          <p:cNvPr id="26" name="Picture 2"/>
          <p:cNvPicPr>
            <a:picLocks noChangeAspect="1" noChangeArrowheads="1"/>
          </p:cNvPicPr>
          <p:nvPr/>
        </p:nvPicPr>
        <p:blipFill>
          <a:blip r:embed="rId3" cstate="print"/>
          <a:srcRect/>
          <a:stretch>
            <a:fillRect/>
          </a:stretch>
        </p:blipFill>
        <p:spPr bwMode="auto">
          <a:xfrm>
            <a:off x="-2432958" y="7952471"/>
            <a:ext cx="369094" cy="219075"/>
          </a:xfrm>
          <a:prstGeom prst="rect">
            <a:avLst/>
          </a:prstGeom>
          <a:noFill/>
          <a:ln w="9525">
            <a:solidFill>
              <a:schemeClr val="tx1"/>
            </a:solidFill>
            <a:miter lim="800000"/>
            <a:headEnd/>
            <a:tailEnd/>
          </a:ln>
          <a:effectLst/>
        </p:spPr>
      </p:pic>
      <p:grpSp>
        <p:nvGrpSpPr>
          <p:cNvPr id="38" name="Group 37"/>
          <p:cNvGrpSpPr/>
          <p:nvPr/>
        </p:nvGrpSpPr>
        <p:grpSpPr>
          <a:xfrm>
            <a:off x="-6223790" y="15575235"/>
            <a:ext cx="5771525" cy="644181"/>
            <a:chOff x="44242388" y="28054064"/>
            <a:chExt cx="9771400" cy="1090621"/>
          </a:xfrm>
        </p:grpSpPr>
        <p:sp>
          <p:nvSpPr>
            <p:cNvPr id="40" name="Rounded Rectangle 39"/>
            <p:cNvSpPr/>
            <p:nvPr userDrawn="1"/>
          </p:nvSpPr>
          <p:spPr>
            <a:xfrm>
              <a:off x="44242388" y="28054064"/>
              <a:ext cx="9771397" cy="109062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388900" rtl="0" eaLnBrk="1" latinLnBrk="0" hangingPunct="1">
                <a:defRPr sz="8600" kern="1200">
                  <a:solidFill>
                    <a:schemeClr val="lt1"/>
                  </a:solidFill>
                  <a:latin typeface="+mn-lt"/>
                  <a:ea typeface="+mn-ea"/>
                  <a:cs typeface="+mn-cs"/>
                </a:defRPr>
              </a:lvl1pPr>
              <a:lvl2pPr marL="2194451" algn="l" defTabSz="4388900" rtl="0" eaLnBrk="1" latinLnBrk="0" hangingPunct="1">
                <a:defRPr sz="8600" kern="1200">
                  <a:solidFill>
                    <a:schemeClr val="lt1"/>
                  </a:solidFill>
                  <a:latin typeface="+mn-lt"/>
                  <a:ea typeface="+mn-ea"/>
                  <a:cs typeface="+mn-cs"/>
                </a:defRPr>
              </a:lvl2pPr>
              <a:lvl3pPr marL="4388900" algn="l" defTabSz="4388900" rtl="0" eaLnBrk="1" latinLnBrk="0" hangingPunct="1">
                <a:defRPr sz="8600" kern="1200">
                  <a:solidFill>
                    <a:schemeClr val="lt1"/>
                  </a:solidFill>
                  <a:latin typeface="+mn-lt"/>
                  <a:ea typeface="+mn-ea"/>
                  <a:cs typeface="+mn-cs"/>
                </a:defRPr>
              </a:lvl3pPr>
              <a:lvl4pPr marL="6583351" algn="l" defTabSz="4388900" rtl="0" eaLnBrk="1" latinLnBrk="0" hangingPunct="1">
                <a:defRPr sz="8600" kern="1200">
                  <a:solidFill>
                    <a:schemeClr val="lt1"/>
                  </a:solidFill>
                  <a:latin typeface="+mn-lt"/>
                  <a:ea typeface="+mn-ea"/>
                  <a:cs typeface="+mn-cs"/>
                </a:defRPr>
              </a:lvl4pPr>
              <a:lvl5pPr marL="8777801" algn="l" defTabSz="4388900" rtl="0" eaLnBrk="1" latinLnBrk="0" hangingPunct="1">
                <a:defRPr sz="8600" kern="1200">
                  <a:solidFill>
                    <a:schemeClr val="lt1"/>
                  </a:solidFill>
                  <a:latin typeface="+mn-lt"/>
                  <a:ea typeface="+mn-ea"/>
                  <a:cs typeface="+mn-cs"/>
                </a:defRPr>
              </a:lvl5pPr>
              <a:lvl6pPr marL="10972252" algn="l" defTabSz="4388900" rtl="0" eaLnBrk="1" latinLnBrk="0" hangingPunct="1">
                <a:defRPr sz="8600" kern="1200">
                  <a:solidFill>
                    <a:schemeClr val="lt1"/>
                  </a:solidFill>
                  <a:latin typeface="+mn-lt"/>
                  <a:ea typeface="+mn-ea"/>
                  <a:cs typeface="+mn-cs"/>
                </a:defRPr>
              </a:lvl6pPr>
              <a:lvl7pPr marL="13166703" algn="l" defTabSz="4388900" rtl="0" eaLnBrk="1" latinLnBrk="0" hangingPunct="1">
                <a:defRPr sz="8600" kern="1200">
                  <a:solidFill>
                    <a:schemeClr val="lt1"/>
                  </a:solidFill>
                  <a:latin typeface="+mn-lt"/>
                  <a:ea typeface="+mn-ea"/>
                  <a:cs typeface="+mn-cs"/>
                </a:defRPr>
              </a:lvl7pPr>
              <a:lvl8pPr marL="15361152" algn="l" defTabSz="4388900" rtl="0" eaLnBrk="1" latinLnBrk="0" hangingPunct="1">
                <a:defRPr sz="8600" kern="1200">
                  <a:solidFill>
                    <a:schemeClr val="lt1"/>
                  </a:solidFill>
                  <a:latin typeface="+mn-lt"/>
                  <a:ea typeface="+mn-ea"/>
                  <a:cs typeface="+mn-cs"/>
                </a:defRPr>
              </a:lvl8pPr>
              <a:lvl9pPr marL="17555603" algn="l" defTabSz="4388900" rtl="0" eaLnBrk="1" latinLnBrk="0" hangingPunct="1">
                <a:defRPr sz="8600" kern="1200">
                  <a:solidFill>
                    <a:schemeClr val="lt1"/>
                  </a:solidFill>
                  <a:latin typeface="+mn-lt"/>
                  <a:ea typeface="+mn-ea"/>
                  <a:cs typeface="+mn-cs"/>
                </a:defRPr>
              </a:lvl9pPr>
            </a:lstStyle>
            <a:p>
              <a:pPr algn="ctr"/>
              <a:endParaRPr lang="en-US" dirty="0"/>
            </a:p>
          </p:txBody>
        </p:sp>
        <p:pic>
          <p:nvPicPr>
            <p:cNvPr id="41" name="Picture 40" descr="http://t2.gstatic.com/images?q=tbn:ANd9GcR4APHC6TT9w54M2zn_pvCiBxUNcspYPoVxirLRphBoJabfSvu7zw">
              <a:hlinkClick r:id="rId4"/>
            </p:cNvPr>
            <p:cNvPicPr>
              <a:picLocks noChangeAspect="1" noChangeArrowheads="1"/>
            </p:cNvPicPr>
            <p:nvPr userDrawn="1"/>
          </p:nvPicPr>
          <p:blipFill>
            <a:blip r:embed="rId5"/>
            <a:srcRect/>
            <a:stretch>
              <a:fillRect/>
            </a:stretch>
          </p:blipFill>
          <p:spPr bwMode="auto">
            <a:xfrm>
              <a:off x="44341112" y="28126638"/>
              <a:ext cx="914400" cy="914400"/>
            </a:xfrm>
            <a:prstGeom prst="rect">
              <a:avLst/>
            </a:prstGeom>
            <a:noFill/>
          </p:spPr>
        </p:pic>
        <p:sp>
          <p:nvSpPr>
            <p:cNvPr id="42" name="TextBox 32"/>
            <p:cNvSpPr txBox="1"/>
            <p:nvPr userDrawn="1"/>
          </p:nvSpPr>
          <p:spPr>
            <a:xfrm>
              <a:off x="45342599" y="28154099"/>
              <a:ext cx="8671189" cy="885830"/>
            </a:xfrm>
            <a:prstGeom prst="rect">
              <a:avLst/>
            </a:prstGeom>
            <a:noFill/>
          </p:spPr>
          <p:txBody>
            <a:bodyPr wrap="square" rtlCol="0">
              <a:spAutoFit/>
            </a:bodyPr>
            <a:lst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a:lstStyle>
            <a:p>
              <a:r>
                <a:rPr lang="en-US" sz="1400" dirty="0" smtClean="0">
                  <a:solidFill>
                    <a:schemeClr val="tx2"/>
                  </a:solidFill>
                  <a:latin typeface="Trebuchet MS" pitchFamily="34" charset="0"/>
                </a:rPr>
                <a:t>Student</a:t>
              </a:r>
              <a:r>
                <a:rPr lang="en-US" sz="1400" baseline="0" dirty="0" smtClean="0">
                  <a:solidFill>
                    <a:schemeClr val="tx2"/>
                  </a:solidFill>
                  <a:latin typeface="Trebuchet MS" pitchFamily="34" charset="0"/>
                </a:rPr>
                <a:t> discounts are available on our Facebook page. </a:t>
              </a:r>
            </a:p>
            <a:p>
              <a:r>
                <a:rPr lang="en-US" sz="1400" baseline="0" dirty="0" smtClean="0">
                  <a:solidFill>
                    <a:schemeClr val="tx2"/>
                  </a:solidFill>
                  <a:latin typeface="Trebuchet MS" pitchFamily="34" charset="0"/>
                </a:rPr>
                <a:t>Go to </a:t>
              </a:r>
              <a:r>
                <a:rPr lang="en-US" sz="1400" u="sng" baseline="0" dirty="0" smtClean="0">
                  <a:solidFill>
                    <a:schemeClr val="tx2"/>
                  </a:solidFill>
                  <a:latin typeface="Trebuchet MS" pitchFamily="34" charset="0"/>
                </a:rPr>
                <a:t>PosterPresentations.com</a:t>
              </a:r>
              <a:r>
                <a:rPr lang="en-US" sz="1400" baseline="0" dirty="0" smtClean="0">
                  <a:solidFill>
                    <a:schemeClr val="tx2"/>
                  </a:solidFill>
                  <a:latin typeface="Trebuchet MS" pitchFamily="34" charset="0"/>
                </a:rPr>
                <a:t> and click on the FB icon.</a:t>
              </a:r>
              <a:endParaRPr lang="en-US" sz="1400" dirty="0">
                <a:solidFill>
                  <a:schemeClr val="tx2"/>
                </a:solidFill>
                <a:latin typeface="Trebuchet MS" pitchFamily="34" charset="0"/>
              </a:endParaRPr>
            </a:p>
          </p:txBody>
        </p:sp>
      </p:grpSp>
      <p:cxnSp>
        <p:nvCxnSpPr>
          <p:cNvPr id="44" name="Straight Connector 43"/>
          <p:cNvCxnSpPr/>
          <p:nvPr/>
        </p:nvCxnSpPr>
        <p:spPr>
          <a:xfrm>
            <a:off x="-6472918" y="5874672"/>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45" name="Rectangle 44"/>
          <p:cNvSpPr/>
          <p:nvPr/>
        </p:nvSpPr>
        <p:spPr>
          <a:xfrm>
            <a:off x="-6491524" y="10199648"/>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dirty="0"/>
          </a:p>
        </p:txBody>
      </p:sp>
      <p:sp>
        <p:nvSpPr>
          <p:cNvPr id="46" name="Rectangle 45"/>
          <p:cNvSpPr/>
          <p:nvPr/>
        </p:nvSpPr>
        <p:spPr>
          <a:xfrm>
            <a:off x="27638828" y="0"/>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lnSpc>
                <a:spcPts val="2400"/>
              </a:lnSpc>
            </a:pPr>
            <a:r>
              <a:rPr lang="en-US" sz="2400" b="1" dirty="0" smtClean="0">
                <a:solidFill>
                  <a:schemeClr val="bg1"/>
                </a:solidFill>
                <a:latin typeface="Trebuchet MS" pitchFamily="34" charset="0"/>
              </a:rPr>
              <a:t>QUICK</a:t>
            </a:r>
            <a:r>
              <a:rPr lang="en-US" sz="2400" b="1" baseline="0" dirty="0" smtClean="0">
                <a:solidFill>
                  <a:schemeClr val="bg1"/>
                </a:solidFill>
                <a:latin typeface="Trebuchet MS" pitchFamily="34" charset="0"/>
              </a:rPr>
              <a:t> TIPS</a:t>
            </a:r>
            <a:endParaRPr lang="en-US" sz="2400" b="1" dirty="0" smtClean="0">
              <a:solidFill>
                <a:schemeClr val="bg1"/>
              </a:solidFill>
              <a:latin typeface="Trebuchet MS" pitchFamily="34" charset="0"/>
            </a:endParaRPr>
          </a:p>
          <a:p>
            <a:pPr algn="ctr">
              <a:lnSpc>
                <a:spcPts val="2400"/>
              </a:lnSpc>
            </a:pPr>
            <a:r>
              <a:rPr lang="en-US" sz="2400" b="1" dirty="0" smtClean="0">
                <a:solidFill>
                  <a:srgbClr val="FFFF00"/>
                </a:solidFill>
                <a:latin typeface="Trebuchet MS" pitchFamily="34" charset="0"/>
              </a:rPr>
              <a:t>(--THIS SECTION DOES NOT PRINT--)</a:t>
            </a:r>
          </a:p>
          <a:p>
            <a:pPr defTabSz="3134780">
              <a:lnSpc>
                <a:spcPts val="2100"/>
              </a:lnSpc>
            </a:pPr>
            <a:endParaRPr lang="en-US" sz="1800" dirty="0" smtClean="0">
              <a:latin typeface="Trebuchet MS" pitchFamily="34" charset="0"/>
            </a:endParaRPr>
          </a:p>
          <a:p>
            <a:pPr defTabSz="3134780">
              <a:lnSpc>
                <a:spcPts val="2100"/>
              </a:lnSpc>
            </a:pPr>
            <a:r>
              <a:rPr lang="en-US" sz="1800" dirty="0" smtClean="0">
                <a:latin typeface="Trebuchet MS" pitchFamily="34" charset="0"/>
              </a:rPr>
              <a:t>This PowerPoint</a:t>
            </a:r>
            <a:r>
              <a:rPr lang="en-US" sz="1800" baseline="0" dirty="0" smtClean="0">
                <a:latin typeface="Trebuchet MS" pitchFamily="34" charset="0"/>
              </a:rPr>
              <a:t> template requires basic PowerPoint (version 2007 or newer) skills. Below is a list of commonly asked questions specific to this template. </a:t>
            </a:r>
            <a:br>
              <a:rPr lang="en-US" sz="1800" baseline="0" dirty="0" smtClean="0">
                <a:latin typeface="Trebuchet MS" pitchFamily="34" charset="0"/>
              </a:rPr>
            </a:br>
            <a:r>
              <a:rPr lang="en-US" sz="1800" baseline="0" dirty="0" smtClean="0">
                <a:latin typeface="Trebuchet MS" pitchFamily="34" charset="0"/>
              </a:rPr>
              <a:t>If you are using an older version of PowerPoint some template features may not work properly.</a:t>
            </a:r>
            <a:endParaRPr lang="en-US" sz="2400" b="1" dirty="0" smtClean="0">
              <a:solidFill>
                <a:srgbClr val="FFFF00"/>
              </a:solidFill>
              <a:latin typeface="Trebuchet MS" pitchFamily="34" charset="0"/>
            </a:endParaRPr>
          </a:p>
          <a:p>
            <a:pPr defTabSz="3134780">
              <a:lnSpc>
                <a:spcPts val="2100"/>
              </a:lnSpc>
            </a:pPr>
            <a:endParaRPr lang="en-US" sz="2400" b="1" dirty="0" smtClean="0">
              <a:solidFill>
                <a:srgbClr val="FFFF00"/>
              </a:solidFill>
              <a:latin typeface="Trebuchet MS" pitchFamily="34" charset="0"/>
            </a:endParaRPr>
          </a:p>
          <a:p>
            <a:pPr algn="ctr">
              <a:lnSpc>
                <a:spcPts val="2100"/>
              </a:lnSpc>
            </a:pPr>
            <a:r>
              <a:rPr lang="en-US" sz="2400" b="1" baseline="0" dirty="0" smtClean="0">
                <a:solidFill>
                  <a:schemeClr val="bg1"/>
                </a:solidFill>
                <a:latin typeface="Trebuchet MS" pitchFamily="34" charset="0"/>
              </a:rPr>
              <a:t>Template FAQs</a:t>
            </a:r>
            <a:endParaRPr lang="en-US" sz="1800" baseline="0" dirty="0" smtClean="0">
              <a:latin typeface="Trebuchet MS" pitchFamily="34" charset="0"/>
            </a:endParaRPr>
          </a:p>
          <a:p>
            <a:pPr algn="ctr"/>
            <a:endParaRPr lang="en-US" sz="1800" b="1" dirty="0" smtClean="0">
              <a:solidFill>
                <a:srgbClr val="FFFF00"/>
              </a:solidFill>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r>
              <a:rPr lang="en-US" sz="1800" b="1" dirty="0" smtClean="0">
                <a:solidFill>
                  <a:srgbClr val="FFFF00"/>
                </a:solidFill>
                <a:latin typeface="Trebuchet MS" pitchFamily="34" charset="0"/>
              </a:rPr>
              <a:t>Verifying the quality of your graphics</a:t>
            </a:r>
          </a:p>
          <a:p>
            <a:pPr defTabSz="2689420"/>
            <a:r>
              <a:rPr lang="en-US" sz="1800" dirty="0" smtClean="0">
                <a:latin typeface="Trebuchet MS" pitchFamily="34" charset="0"/>
              </a:rPr>
              <a:t>Go to the </a:t>
            </a:r>
            <a:r>
              <a:rPr lang="en-US" sz="1800" baseline="0" dirty="0" smtClean="0">
                <a:latin typeface="Trebuchet MS" pitchFamily="34" charset="0"/>
              </a:rPr>
              <a:t>VIEW menu and click on ZOOM to set your preferred magnification. This template is at 100% the size of the final poster. All text and graphics will be printed at 100% their size. To see what your poster will look like when printed, set the zoom to 100% and evaluate the quality of all your graphics before you submit your poster for printing.</a:t>
            </a:r>
            <a:br>
              <a:rPr lang="en-US" sz="1800" baseline="0" dirty="0" smtClean="0">
                <a:latin typeface="Trebuchet MS" pitchFamily="34" charset="0"/>
              </a:rPr>
            </a:br>
            <a:endParaRPr lang="en-US" sz="1800" baseline="0" dirty="0" smtClean="0">
              <a:latin typeface="Trebuchet MS" pitchFamily="34" charset="0"/>
            </a:endParaRPr>
          </a:p>
          <a:p>
            <a:pPr defTabSz="2689420"/>
            <a:endParaRPr lang="en-US" sz="1800" b="1" baseline="0" dirty="0" smtClean="0">
              <a:solidFill>
                <a:srgbClr val="FFFF00"/>
              </a:solidFill>
              <a:latin typeface="Trebuchet MS" pitchFamily="34" charset="0"/>
            </a:endParaRPr>
          </a:p>
          <a:p>
            <a:pPr defTabSz="2689420"/>
            <a:r>
              <a:rPr lang="en-US" sz="1800" b="1" baseline="0" dirty="0" smtClean="0">
                <a:solidFill>
                  <a:srgbClr val="FFFF00"/>
                </a:solidFill>
                <a:latin typeface="Trebuchet MS" pitchFamily="34" charset="0"/>
              </a:rPr>
              <a:t>Modifying the layout</a:t>
            </a:r>
          </a:p>
          <a:p>
            <a:pPr defTabSz="2689420"/>
            <a:r>
              <a:rPr lang="en-US" sz="1800" dirty="0" smtClean="0">
                <a:latin typeface="Trebuchet MS" pitchFamily="34" charset="0"/>
              </a:rPr>
              <a:t>This template has four </a:t>
            </a:r>
            <a:r>
              <a:rPr lang="en-US" sz="1800" baseline="0" dirty="0" smtClean="0">
                <a:latin typeface="Trebuchet MS" pitchFamily="34" charset="0"/>
              </a:rPr>
              <a:t>different </a:t>
            </a:r>
          </a:p>
          <a:p>
            <a:pPr defTabSz="2689420"/>
            <a:r>
              <a:rPr lang="en-US" sz="1800" baseline="0" dirty="0" smtClean="0">
                <a:latin typeface="Trebuchet MS" pitchFamily="34" charset="0"/>
              </a:rPr>
              <a:t>column layouts.   </a:t>
            </a:r>
            <a:r>
              <a:rPr lang="en-US" sz="1800" u="sng" baseline="0" dirty="0" smtClean="0">
                <a:latin typeface="Trebuchet MS" pitchFamily="34" charset="0"/>
              </a:rPr>
              <a:t>Right-click</a:t>
            </a:r>
            <a:r>
              <a:rPr lang="en-US" sz="1800" baseline="0" dirty="0" smtClean="0">
                <a:latin typeface="Trebuchet MS" pitchFamily="34" charset="0"/>
              </a:rPr>
              <a:t> </a:t>
            </a:r>
          </a:p>
          <a:p>
            <a:pPr defTabSz="2689420"/>
            <a:r>
              <a:rPr lang="en-US" sz="1800" baseline="0" dirty="0" smtClean="0">
                <a:latin typeface="Trebuchet MS" pitchFamily="34" charset="0"/>
              </a:rPr>
              <a:t>your mouse on the background </a:t>
            </a:r>
          </a:p>
          <a:p>
            <a:pPr defTabSz="2689420"/>
            <a:r>
              <a:rPr lang="en-US" sz="1800" baseline="0" dirty="0" smtClean="0">
                <a:latin typeface="Trebuchet MS" pitchFamily="34" charset="0"/>
              </a:rPr>
              <a:t>and click on LAYOUT to see the</a:t>
            </a:r>
          </a:p>
          <a:p>
            <a:pPr defTabSz="2689420"/>
            <a:r>
              <a:rPr lang="en-US" sz="1800" baseline="0" dirty="0" smtClean="0">
                <a:latin typeface="Trebuchet MS" pitchFamily="34" charset="0"/>
              </a:rPr>
              <a:t> layout options.  The columns in </a:t>
            </a:r>
          </a:p>
          <a:p>
            <a:pPr defTabSz="2689420"/>
            <a:r>
              <a:rPr lang="en-US" sz="1800" baseline="0" dirty="0" smtClean="0">
                <a:latin typeface="Trebuchet MS" pitchFamily="34" charset="0"/>
              </a:rPr>
              <a:t>the provided layouts are fixed and cannot be moved but advanced users can modify any layout by going to VIEW and then SLIDE MASTER.</a:t>
            </a: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Importing text and graphics from external sources</a:t>
            </a:r>
          </a:p>
          <a:p>
            <a:pPr defTabSz="2689420"/>
            <a:r>
              <a:rPr lang="en-US" sz="1800" b="1" u="sng" baseline="0" dirty="0" smtClean="0">
                <a:latin typeface="Trebuchet MS" pitchFamily="34" charset="0"/>
              </a:rPr>
              <a:t>TEXT: </a:t>
            </a:r>
            <a:r>
              <a:rPr lang="en-US" sz="1800" baseline="0" dirty="0" smtClean="0">
                <a:latin typeface="Trebuchet MS" pitchFamily="34" charset="0"/>
              </a:rPr>
              <a:t>Paste or type your text into a pre-existing placeholder or drag in a new placeholder from the left side of the template. Move it anywhere as needed.</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PHOTOS: </a:t>
            </a:r>
            <a:r>
              <a:rPr lang="en-US" sz="1800" baseline="0" dirty="0" smtClean="0">
                <a:latin typeface="Trebuchet MS" pitchFamily="34" charset="0"/>
              </a:rPr>
              <a:t>Drag in a picture placeholder, size it </a:t>
            </a:r>
            <a:r>
              <a:rPr lang="en-US" sz="1800" u="sng" baseline="0" dirty="0" smtClean="0">
                <a:latin typeface="Trebuchet MS" pitchFamily="34" charset="0"/>
              </a:rPr>
              <a:t>first</a:t>
            </a:r>
            <a:r>
              <a:rPr lang="en-US" sz="1800" baseline="0" dirty="0" smtClean="0">
                <a:latin typeface="Trebuchet MS" pitchFamily="34" charset="0"/>
              </a:rPr>
              <a:t>, click in it and insert a photo from the menu.</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TABLES: </a:t>
            </a:r>
            <a:r>
              <a:rPr lang="en-US" sz="1800" baseline="0" dirty="0" smtClean="0">
                <a:latin typeface="Trebuchet MS" pitchFamily="34" charset="0"/>
              </a:rPr>
              <a:t>You can copy and paste a table from an external document onto this poster template. To adjust the way the text fits within the cells of a table that has been pasted, </a:t>
            </a:r>
            <a:r>
              <a:rPr lang="en-US" sz="1800" u="sng" baseline="0" dirty="0" smtClean="0">
                <a:latin typeface="Trebuchet MS" pitchFamily="34" charset="0"/>
              </a:rPr>
              <a:t>right-click</a:t>
            </a:r>
            <a:r>
              <a:rPr lang="en-US" sz="1800" baseline="0" dirty="0" smtClean="0">
                <a:latin typeface="Trebuchet MS" pitchFamily="34" charset="0"/>
              </a:rPr>
              <a:t> on the table, click FORMAT SHAPE  then click on TEXT BOX and change the INTERNAL MARGIN values to 0.25.</a:t>
            </a:r>
          </a:p>
          <a:p>
            <a:pPr defTabSz="2689420"/>
            <a:endParaRPr lang="en-US" sz="1800" baseline="0" dirty="0" smtClean="0">
              <a:latin typeface="Trebuchet MS" pitchFamily="34" charset="0"/>
            </a:endParaRPr>
          </a:p>
          <a:p>
            <a:pPr defTabSz="2689420"/>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Modifying the color scheme</a:t>
            </a:r>
          </a:p>
          <a:p>
            <a:pPr defTabSz="2689420"/>
            <a:r>
              <a:rPr lang="en-US" sz="1800" baseline="0" dirty="0" smtClean="0">
                <a:latin typeface="Trebuchet MS" pitchFamily="34" charset="0"/>
              </a:rPr>
              <a:t>To change the color scheme of this template go to the DESIGN menu and click on COLORS. You can choose from the provided color combinations or create your own.</a:t>
            </a:r>
          </a:p>
          <a:p>
            <a:pPr defTabSz="3134780"/>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2508125">
              <a:lnSpc>
                <a:spcPts val="2100"/>
              </a:lnSpc>
            </a:pPr>
            <a:endParaRPr lang="en-US" sz="1200" baseline="0" dirty="0" smtClean="0">
              <a:latin typeface="Trebuchet MS" pitchFamily="34" charset="0"/>
            </a:endParaRPr>
          </a:p>
          <a:p>
            <a:pPr defTabSz="2508125">
              <a:lnSpc>
                <a:spcPts val="2100"/>
              </a:lnSpc>
            </a:pPr>
            <a:endParaRPr lang="en-US" sz="1200" dirty="0" smtClean="0">
              <a:latin typeface="Trebuchet MS" pitchFamily="34" charset="0"/>
            </a:endParaRPr>
          </a:p>
          <a:p>
            <a:pPr algn="ctr">
              <a:lnSpc>
                <a:spcPts val="2100"/>
              </a:lnSpc>
            </a:pPr>
            <a:endParaRPr lang="en-US" sz="1200" b="1" dirty="0" smtClean="0">
              <a:solidFill>
                <a:schemeClr val="bg1"/>
              </a:solidFill>
              <a:latin typeface="Trebuchet MS" pitchFamily="34" charset="0"/>
            </a:endParaRPr>
          </a:p>
          <a:p>
            <a:pPr defTabSz="2508125">
              <a:lnSpc>
                <a:spcPts val="2100"/>
              </a:lnSpc>
            </a:pPr>
            <a:endParaRPr lang="en-US" sz="1200" b="1" dirty="0" smtClean="0">
              <a:solidFill>
                <a:srgbClr val="FFFF00"/>
              </a:solidFill>
              <a:latin typeface="Trebuchet MS" pitchFamily="34" charset="0"/>
            </a:endParaRPr>
          </a:p>
          <a:p>
            <a:pPr algn="ctr">
              <a:lnSpc>
                <a:spcPts val="2100"/>
              </a:lnSpc>
            </a:pPr>
            <a:endParaRPr lang="en-US" sz="1800" b="1" dirty="0">
              <a:latin typeface="Trebuchet MS" pitchFamily="34" charset="0"/>
            </a:endParaRPr>
          </a:p>
        </p:txBody>
      </p:sp>
      <p:pic>
        <p:nvPicPr>
          <p:cNvPr id="47" name="Picture 2"/>
          <p:cNvPicPr>
            <a:picLocks noChangeAspect="1" noChangeArrowheads="1"/>
          </p:cNvPicPr>
          <p:nvPr/>
        </p:nvPicPr>
        <p:blipFill>
          <a:blip r:embed="rId6" cstate="print"/>
          <a:srcRect/>
          <a:stretch>
            <a:fillRect/>
          </a:stretch>
        </p:blipFill>
        <p:spPr bwMode="auto">
          <a:xfrm>
            <a:off x="31307318" y="6276070"/>
            <a:ext cx="2438880" cy="1258463"/>
          </a:xfrm>
          <a:prstGeom prst="rect">
            <a:avLst/>
          </a:prstGeom>
          <a:noFill/>
          <a:ln w="9525">
            <a:noFill/>
            <a:miter lim="800000"/>
            <a:headEnd/>
            <a:tailEnd/>
          </a:ln>
          <a:effectLst/>
        </p:spPr>
      </p:pic>
      <p:sp>
        <p:nvSpPr>
          <p:cNvPr id="48" name="TextBox 47"/>
          <p:cNvSpPr txBox="1"/>
          <p:nvPr/>
        </p:nvSpPr>
        <p:spPr>
          <a:xfrm>
            <a:off x="27877004" y="15329052"/>
            <a:ext cx="5725179" cy="976088"/>
          </a:xfrm>
          <a:prstGeom prst="rect">
            <a:avLst/>
          </a:prstGeom>
          <a:noFill/>
        </p:spPr>
        <p:txBody>
          <a:bodyPr wrap="square" lIns="52249" tIns="26124" rIns="52249" bIns="26124" rtlCol="0">
            <a:spAutoFit/>
          </a:bodyPr>
          <a:lstStyle/>
          <a:p>
            <a:pPr>
              <a:lnSpc>
                <a:spcPts val="1800"/>
              </a:lnSpc>
            </a:pPr>
            <a:r>
              <a:rPr lang="en-US" sz="2000" dirty="0" smtClean="0">
                <a:solidFill>
                  <a:schemeClr val="bg1"/>
                </a:solidFill>
              </a:rPr>
              <a:t>© 2013 PosterPresentations.com</a:t>
            </a:r>
            <a:br>
              <a:rPr lang="en-US" sz="2000" dirty="0" smtClean="0">
                <a:solidFill>
                  <a:schemeClr val="bg1"/>
                </a:solidFill>
              </a:rPr>
            </a:br>
            <a:r>
              <a:rPr lang="en-US" sz="2000" dirty="0" smtClean="0">
                <a:solidFill>
                  <a:schemeClr val="bg1"/>
                </a:solidFill>
              </a:rPr>
              <a:t>    </a:t>
            </a:r>
            <a:r>
              <a:rPr lang="en-US" sz="1800" dirty="0" smtClean="0">
                <a:solidFill>
                  <a:schemeClr val="bg1"/>
                </a:solidFill>
              </a:rPr>
              <a:t>2117 Fourth Street ,</a:t>
            </a:r>
            <a:r>
              <a:rPr lang="en-US" sz="1800" baseline="0" dirty="0" smtClean="0">
                <a:solidFill>
                  <a:schemeClr val="bg1"/>
                </a:solidFill>
              </a:rPr>
              <a:t> Unit C</a:t>
            </a:r>
            <a:br>
              <a:rPr lang="en-US" sz="1800" baseline="0" dirty="0" smtClean="0">
                <a:solidFill>
                  <a:schemeClr val="bg1"/>
                </a:solidFill>
              </a:rPr>
            </a:br>
            <a:r>
              <a:rPr lang="en-US" sz="1800" baseline="0" dirty="0" smtClean="0">
                <a:solidFill>
                  <a:schemeClr val="bg1"/>
                </a:solidFill>
              </a:rPr>
              <a:t>    Berkeley  CA  94710</a:t>
            </a:r>
            <a:br>
              <a:rPr lang="en-US" sz="1800" baseline="0" dirty="0" smtClean="0">
                <a:solidFill>
                  <a:schemeClr val="bg1"/>
                </a:solidFill>
              </a:rPr>
            </a:br>
            <a:r>
              <a:rPr lang="en-US" sz="1800" baseline="0" dirty="0" smtClean="0">
                <a:solidFill>
                  <a:schemeClr val="bg1"/>
                </a:solidFill>
              </a:rPr>
              <a:t>    </a:t>
            </a:r>
            <a:r>
              <a:rPr lang="en-US" sz="1800" b="1" baseline="0" dirty="0" smtClean="0">
                <a:solidFill>
                  <a:srgbClr val="FFFF00"/>
                </a:solidFill>
              </a:rPr>
              <a:t>posterpresenter@gmail.com</a:t>
            </a:r>
            <a:endParaRPr lang="en-US" sz="2000" b="1" dirty="0">
              <a:solidFill>
                <a:srgbClr val="FFFF00"/>
              </a:solidFill>
            </a:endParaRPr>
          </a:p>
        </p:txBody>
      </p:sp>
      <p:cxnSp>
        <p:nvCxnSpPr>
          <p:cNvPr id="49" name="Straight Connector 48"/>
          <p:cNvCxnSpPr/>
          <p:nvPr/>
        </p:nvCxnSpPr>
        <p:spPr>
          <a:xfrm>
            <a:off x="27638828" y="2544196"/>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a:off x="27638828" y="15144750"/>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24" name="Rectangle 36"/>
          <p:cNvSpPr>
            <a:spLocks noChangeArrowheads="1"/>
          </p:cNvSpPr>
          <p:nvPr/>
        </p:nvSpPr>
        <p:spPr bwMode="auto">
          <a:xfrm>
            <a:off x="0" y="0"/>
            <a:ext cx="27432000" cy="2400300"/>
          </a:xfrm>
          <a:prstGeom prst="rect">
            <a:avLst/>
          </a:prstGeom>
          <a:gradFill flip="none" rotWithShape="1">
            <a:gsLst>
              <a:gs pos="0">
                <a:schemeClr val="bg2">
                  <a:lumMod val="90000"/>
                </a:schemeClr>
              </a:gs>
              <a:gs pos="0">
                <a:srgbClr val="C99700"/>
              </a:gs>
              <a:gs pos="73000">
                <a:schemeClr val="bg1">
                  <a:lumMod val="0"/>
                  <a:lumOff val="100000"/>
                </a:schemeClr>
              </a:gs>
            </a:gsLst>
            <a:lin ang="5400000" scaled="1"/>
            <a:tileRect/>
          </a:gradFill>
          <a:ln w="9525">
            <a:solidFill>
              <a:srgbClr val="002855"/>
            </a:solidFill>
            <a:miter lim="800000"/>
            <a:headEnd/>
            <a:tailEnd/>
          </a:ln>
          <a:effectLst/>
        </p:spPr>
        <p:txBody>
          <a:bodyPr wrap="none" lIns="52249" tIns="26124" rIns="52249" bIns="26124" anchor="ctr"/>
          <a:lstStyle/>
          <a:p>
            <a:pPr lvl="0"/>
            <a:endParaRPr lang="en-US" dirty="0"/>
          </a:p>
        </p:txBody>
      </p:sp>
      <p:pic>
        <p:nvPicPr>
          <p:cNvPr id="3" name="Picture 2"/>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548641" y="615971"/>
            <a:ext cx="2761491" cy="1261874"/>
          </a:xfrm>
          <a:prstGeom prst="rect">
            <a:avLst/>
          </a:prstGeom>
        </p:spPr>
      </p:pic>
      <p:sp>
        <p:nvSpPr>
          <p:cNvPr id="27" name="Text Box 14"/>
          <p:cNvSpPr txBox="1">
            <a:spLocks noChangeArrowheads="1"/>
          </p:cNvSpPr>
          <p:nvPr userDrawn="1"/>
        </p:nvSpPr>
        <p:spPr bwMode="auto">
          <a:xfrm>
            <a:off x="918370" y="1615694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smtClean="0">
                <a:solidFill>
                  <a:schemeClr val="bg1">
                    <a:lumMod val="50000"/>
                  </a:schemeClr>
                </a:solidFill>
                <a:latin typeface="Arial" charset="0"/>
              </a:rPr>
              <a:t>RESEARCH POSTER PRESENTATION </a:t>
            </a:r>
            <a:r>
              <a:rPr lang="en-US" sz="300" b="1" dirty="0">
                <a:solidFill>
                  <a:schemeClr val="bg1">
                    <a:lumMod val="50000"/>
                  </a:schemeClr>
                </a:solidFill>
                <a:latin typeface="Arial" charset="0"/>
              </a:rPr>
              <a:t>DESIGN © </a:t>
            </a:r>
            <a:r>
              <a:rPr lang="en-US" sz="300" b="1" dirty="0" smtClean="0">
                <a:solidFill>
                  <a:schemeClr val="bg1">
                    <a:lumMod val="50000"/>
                  </a:schemeClr>
                </a:solidFill>
                <a:latin typeface="Arial" charset="0"/>
              </a:rPr>
              <a:t>2012</a:t>
            </a:r>
            <a:endParaRPr lang="en-US" sz="300" b="1" dirty="0">
              <a:solidFill>
                <a:schemeClr val="bg1">
                  <a:lumMod val="50000"/>
                </a:schemeClr>
              </a:solidFill>
              <a:latin typeface="Arial" charset="0"/>
            </a:endParaRPr>
          </a:p>
          <a:p>
            <a:pPr eaLnBrk="0" hangingPunct="0">
              <a:lnSpc>
                <a:spcPct val="65000"/>
              </a:lnSpc>
              <a:spcBef>
                <a:spcPct val="50000"/>
              </a:spcBef>
              <a:defRPr/>
            </a:pPr>
            <a:r>
              <a:rPr lang="en-US" sz="600" b="1" dirty="0">
                <a:solidFill>
                  <a:schemeClr val="bg1">
                    <a:lumMod val="50000"/>
                  </a:schemeClr>
                </a:solidFill>
                <a:latin typeface="Arial" charset="0"/>
              </a:rPr>
              <a:t>www.PosterPresentations.com</a:t>
            </a:r>
          </a:p>
        </p:txBody>
      </p:sp>
    </p:spTree>
  </p:cSld>
  <p:clrMap bg1="lt1" tx1="dk1" bg2="lt2" tx2="dk2" accent1="accent1" accent2="accent2" accent3="accent3" accent4="accent4" accent5="accent5" accent6="accent6" hlink="hlink" folHlink="folHlink"/>
  <p:sldLayoutIdLst>
    <p:sldLayoutId id="2147483658" r:id="rId1"/>
  </p:sldLayoutIdLst>
  <p:timing>
    <p:tnLst>
      <p:par>
        <p:cTn id="1" dur="indefinite" restart="never" nodeType="tmRoot"/>
      </p:par>
    </p:tnLst>
  </p:timing>
  <p:txStyles>
    <p:titleStyle>
      <a:lvl1pPr algn="ctr" defTabSz="2507943" rtl="0" eaLnBrk="1" latinLnBrk="0" hangingPunct="1">
        <a:spcBef>
          <a:spcPct val="0"/>
        </a:spcBef>
        <a:buNone/>
        <a:defRPr sz="5000" kern="1200">
          <a:solidFill>
            <a:schemeClr val="bg1"/>
          </a:solidFill>
          <a:latin typeface="Trebuchet MS" pitchFamily="34" charset="0"/>
          <a:ea typeface="+mj-ea"/>
          <a:cs typeface="+mj-cs"/>
        </a:defRPr>
      </a:lvl1pPr>
    </p:titleStyle>
    <p:bodyStyle>
      <a:lvl1pPr marL="940479" indent="-940479" algn="l" defTabSz="2507943" rtl="0" eaLnBrk="1" latinLnBrk="0" hangingPunct="1">
        <a:spcBef>
          <a:spcPct val="20000"/>
        </a:spcBef>
        <a:buFont typeface="Arial" pitchFamily="34" charset="0"/>
        <a:buChar char="•"/>
        <a:defRPr sz="8800" kern="1200">
          <a:solidFill>
            <a:schemeClr val="tx1"/>
          </a:solidFill>
          <a:latin typeface="+mn-lt"/>
          <a:ea typeface="+mn-ea"/>
          <a:cs typeface="+mn-cs"/>
        </a:defRPr>
      </a:lvl1pPr>
      <a:lvl2pPr marL="2037704" indent="-783732" algn="l" defTabSz="2507943"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929" indent="-626986" algn="l" defTabSz="2507943"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901"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872"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p:bodyStyle>
    <p:otherStyle>
      <a:defPPr>
        <a:defRPr lang="en-US"/>
      </a:defPPr>
      <a:lvl1pPr marL="0" algn="l" defTabSz="2507943" rtl="0" eaLnBrk="1" latinLnBrk="0" hangingPunct="1">
        <a:defRPr sz="4900" kern="1200">
          <a:solidFill>
            <a:schemeClr val="tx1"/>
          </a:solidFill>
          <a:latin typeface="+mn-lt"/>
          <a:ea typeface="+mn-ea"/>
          <a:cs typeface="+mn-cs"/>
        </a:defRPr>
      </a:lvl1pPr>
      <a:lvl2pPr marL="1253972" algn="l" defTabSz="2507943" rtl="0" eaLnBrk="1" latinLnBrk="0" hangingPunct="1">
        <a:defRPr sz="4900" kern="1200">
          <a:solidFill>
            <a:schemeClr val="tx1"/>
          </a:solidFill>
          <a:latin typeface="+mn-lt"/>
          <a:ea typeface="+mn-ea"/>
          <a:cs typeface="+mn-cs"/>
        </a:defRPr>
      </a:lvl2pPr>
      <a:lvl3pPr marL="2507943" algn="l" defTabSz="2507943" rtl="0" eaLnBrk="1" latinLnBrk="0" hangingPunct="1">
        <a:defRPr sz="4900" kern="1200">
          <a:solidFill>
            <a:schemeClr val="tx1"/>
          </a:solidFill>
          <a:latin typeface="+mn-lt"/>
          <a:ea typeface="+mn-ea"/>
          <a:cs typeface="+mn-cs"/>
        </a:defRPr>
      </a:lvl3pPr>
      <a:lvl4pPr marL="3761915" algn="l" defTabSz="2507943" rtl="0" eaLnBrk="1" latinLnBrk="0" hangingPunct="1">
        <a:defRPr sz="4900" kern="1200">
          <a:solidFill>
            <a:schemeClr val="tx1"/>
          </a:solidFill>
          <a:latin typeface="+mn-lt"/>
          <a:ea typeface="+mn-ea"/>
          <a:cs typeface="+mn-cs"/>
        </a:defRPr>
      </a:lvl4pPr>
      <a:lvl5pPr marL="5015886" algn="l" defTabSz="2507943" rtl="0" eaLnBrk="1" latinLnBrk="0" hangingPunct="1">
        <a:defRPr sz="4900" kern="1200">
          <a:solidFill>
            <a:schemeClr val="tx1"/>
          </a:solidFill>
          <a:latin typeface="+mn-lt"/>
          <a:ea typeface="+mn-ea"/>
          <a:cs typeface="+mn-cs"/>
        </a:defRPr>
      </a:lvl5pPr>
      <a:lvl6pPr marL="6269858" algn="l" defTabSz="2507943" rtl="0" eaLnBrk="1" latinLnBrk="0" hangingPunct="1">
        <a:defRPr sz="4900" kern="1200">
          <a:solidFill>
            <a:schemeClr val="tx1"/>
          </a:solidFill>
          <a:latin typeface="+mn-lt"/>
          <a:ea typeface="+mn-ea"/>
          <a:cs typeface="+mn-cs"/>
        </a:defRPr>
      </a:lvl6pPr>
      <a:lvl7pPr marL="7523830" algn="l" defTabSz="2507943" rtl="0" eaLnBrk="1" latinLnBrk="0" hangingPunct="1">
        <a:defRPr sz="4900" kern="1200">
          <a:solidFill>
            <a:schemeClr val="tx1"/>
          </a:solidFill>
          <a:latin typeface="+mn-lt"/>
          <a:ea typeface="+mn-ea"/>
          <a:cs typeface="+mn-cs"/>
        </a:defRPr>
      </a:lvl7pPr>
      <a:lvl8pPr marL="8777801" algn="l" defTabSz="2507943" rtl="0" eaLnBrk="1" latinLnBrk="0" hangingPunct="1">
        <a:defRPr sz="4900" kern="1200">
          <a:solidFill>
            <a:schemeClr val="tx1"/>
          </a:solidFill>
          <a:latin typeface="+mn-lt"/>
          <a:ea typeface="+mn-ea"/>
          <a:cs typeface="+mn-cs"/>
        </a:defRPr>
      </a:lvl8pPr>
      <a:lvl9pPr marL="10031773" algn="l" defTabSz="2507943" rtl="0" eaLnBrk="1" latinLnBrk="0" hangingPunct="1">
        <a:defRPr sz="49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bg1">
                <a:tint val="80000"/>
                <a:satMod val="300000"/>
                <a:lumMod val="0"/>
                <a:lumOff val="100000"/>
              </a:schemeClr>
            </a:gs>
            <a:gs pos="100000">
              <a:schemeClr val="bg1">
                <a:lumMod val="7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8" name="Rectangle 33"/>
          <p:cNvSpPr>
            <a:spLocks noChangeArrowheads="1"/>
          </p:cNvSpPr>
          <p:nvPr/>
        </p:nvSpPr>
        <p:spPr bwMode="auto">
          <a:xfrm>
            <a:off x="571500" y="2628900"/>
            <a:ext cx="6286500" cy="13373100"/>
          </a:xfrm>
          <a:prstGeom prst="roundRect">
            <a:avLst>
              <a:gd name="adj" fmla="val 4310"/>
            </a:avLst>
          </a:prstGeom>
          <a:solidFill>
            <a:schemeClr val="bg1">
              <a:lumMod val="95000"/>
            </a:schemeClr>
          </a:soli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10" name="Text Box 14"/>
          <p:cNvSpPr txBox="1">
            <a:spLocks noChangeArrowheads="1"/>
          </p:cNvSpPr>
          <p:nvPr/>
        </p:nvSpPr>
        <p:spPr bwMode="auto">
          <a:xfrm>
            <a:off x="898050" y="1611630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smtClean="0">
                <a:solidFill>
                  <a:schemeClr val="bg1">
                    <a:lumMod val="75000"/>
                  </a:schemeClr>
                </a:solidFill>
                <a:latin typeface="Arial" charset="0"/>
              </a:rPr>
              <a:t>RESEARCH POSTER PRESENTATION </a:t>
            </a:r>
            <a:r>
              <a:rPr lang="en-US" sz="300" b="1" dirty="0">
                <a:solidFill>
                  <a:schemeClr val="bg1">
                    <a:lumMod val="75000"/>
                  </a:schemeClr>
                </a:solidFill>
                <a:latin typeface="Arial" charset="0"/>
              </a:rPr>
              <a:t>DESIGN © </a:t>
            </a:r>
            <a:r>
              <a:rPr lang="en-US" sz="300" b="1" dirty="0" smtClean="0">
                <a:solidFill>
                  <a:schemeClr val="bg1">
                    <a:lumMod val="75000"/>
                  </a:schemeClr>
                </a:solidFill>
                <a:latin typeface="Arial" charset="0"/>
              </a:rPr>
              <a:t>2012</a:t>
            </a:r>
            <a:endParaRPr lang="en-US" sz="300" b="1" dirty="0">
              <a:solidFill>
                <a:schemeClr val="bg1">
                  <a:lumMod val="75000"/>
                </a:schemeClr>
              </a:solidFill>
              <a:latin typeface="Arial" charset="0"/>
            </a:endParaRPr>
          </a:p>
          <a:p>
            <a:pPr eaLnBrk="0" hangingPunct="0">
              <a:lnSpc>
                <a:spcPct val="65000"/>
              </a:lnSpc>
              <a:spcBef>
                <a:spcPct val="50000"/>
              </a:spcBef>
              <a:defRPr/>
            </a:pPr>
            <a:r>
              <a:rPr lang="en-US" sz="600" b="1" dirty="0">
                <a:solidFill>
                  <a:schemeClr val="bg1">
                    <a:lumMod val="75000"/>
                  </a:schemeClr>
                </a:solidFill>
                <a:latin typeface="Arial" charset="0"/>
              </a:rPr>
              <a:t>www.PosterPresentations.com</a:t>
            </a:r>
          </a:p>
        </p:txBody>
      </p:sp>
      <p:sp>
        <p:nvSpPr>
          <p:cNvPr id="21" name="Rectangle 33"/>
          <p:cNvSpPr>
            <a:spLocks noChangeArrowheads="1"/>
          </p:cNvSpPr>
          <p:nvPr/>
        </p:nvSpPr>
        <p:spPr bwMode="auto">
          <a:xfrm>
            <a:off x="7209790" y="2628900"/>
            <a:ext cx="13012420" cy="13373100"/>
          </a:xfrm>
          <a:prstGeom prst="roundRect">
            <a:avLst>
              <a:gd name="adj" fmla="val 2271"/>
            </a:avLst>
          </a:prstGeom>
          <a:solidFill>
            <a:schemeClr val="bg1">
              <a:lumMod val="95000"/>
            </a:schemeClr>
          </a:soli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2" name="Rectangle 33"/>
          <p:cNvSpPr>
            <a:spLocks noChangeArrowheads="1"/>
          </p:cNvSpPr>
          <p:nvPr/>
        </p:nvSpPr>
        <p:spPr bwMode="auto">
          <a:xfrm>
            <a:off x="20574000" y="2628900"/>
            <a:ext cx="6286500" cy="13373100"/>
          </a:xfrm>
          <a:prstGeom prst="roundRect">
            <a:avLst>
              <a:gd name="adj" fmla="val 4641"/>
            </a:avLst>
          </a:prstGeom>
          <a:solidFill>
            <a:schemeClr val="bg1">
              <a:lumMod val="95000"/>
            </a:schemeClr>
          </a:soli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4" name="Rectangle 23"/>
          <p:cNvSpPr/>
          <p:nvPr/>
        </p:nvSpPr>
        <p:spPr>
          <a:xfrm>
            <a:off x="-6501493" y="-9798"/>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r>
              <a:rPr lang="en-US" sz="2500" b="1" dirty="0" smtClean="0">
                <a:solidFill>
                  <a:schemeClr val="bg1"/>
                </a:solidFill>
                <a:latin typeface="Trebuchet MS" pitchFamily="34" charset="0"/>
              </a:rPr>
              <a:t>QUICK DESIGN</a:t>
            </a:r>
            <a:r>
              <a:rPr lang="en-US" sz="2500" b="1" baseline="0" dirty="0" smtClean="0">
                <a:solidFill>
                  <a:schemeClr val="bg1"/>
                </a:solidFill>
                <a:latin typeface="Trebuchet MS" pitchFamily="34" charset="0"/>
              </a:rPr>
              <a:t> </a:t>
            </a:r>
            <a:r>
              <a:rPr lang="en-US" sz="2500" b="1" dirty="0" smtClean="0">
                <a:solidFill>
                  <a:schemeClr val="bg1"/>
                </a:solidFill>
                <a:latin typeface="Trebuchet MS" pitchFamily="34" charset="0"/>
              </a:rPr>
              <a:t>GUIDE</a:t>
            </a:r>
          </a:p>
          <a:p>
            <a:pPr algn="ctr"/>
            <a:r>
              <a:rPr lang="en-US" sz="2300" b="1" dirty="0" smtClean="0">
                <a:solidFill>
                  <a:srgbClr val="FFFF00"/>
                </a:solidFill>
                <a:latin typeface="Trebuchet MS" pitchFamily="34" charset="0"/>
              </a:rPr>
              <a:t>(--THIS SECTION DOES NOT PRINT--)</a:t>
            </a:r>
          </a:p>
          <a:p>
            <a:pPr algn="ctr"/>
            <a:endParaRPr lang="en-US" sz="1800" b="1" dirty="0" smtClean="0">
              <a:latin typeface="Trebuchet MS" pitchFamily="34" charset="0"/>
            </a:endParaRPr>
          </a:p>
          <a:p>
            <a:pPr defTabSz="3765639"/>
            <a:r>
              <a:rPr lang="en-US" sz="1800" dirty="0" smtClean="0">
                <a:latin typeface="Trebuchet MS" pitchFamily="34" charset="0"/>
              </a:rPr>
              <a:t>This PowerPoint</a:t>
            </a:r>
            <a:r>
              <a:rPr lang="en-US" sz="1800" baseline="0" dirty="0" smtClean="0">
                <a:latin typeface="Trebuchet MS" pitchFamily="34" charset="0"/>
              </a:rPr>
              <a:t> </a:t>
            </a:r>
            <a:r>
              <a:rPr lang="en-US" sz="1800" dirty="0" smtClean="0">
                <a:latin typeface="Trebuchet MS" pitchFamily="34" charset="0"/>
              </a:rPr>
              <a:t>2007 template produces</a:t>
            </a:r>
            <a:r>
              <a:rPr lang="en-US" sz="1800" baseline="0" dirty="0" smtClean="0">
                <a:latin typeface="Trebuchet MS" pitchFamily="34" charset="0"/>
              </a:rPr>
              <a:t> </a:t>
            </a:r>
            <a:r>
              <a:rPr lang="en-US" sz="1800" dirty="0" smtClean="0">
                <a:latin typeface="Trebuchet MS" pitchFamily="34" charset="0"/>
              </a:rPr>
              <a:t>a 36”x60” professional  poster. You</a:t>
            </a:r>
            <a:r>
              <a:rPr lang="en-US" sz="1800" baseline="0" dirty="0" smtClean="0">
                <a:latin typeface="Trebuchet MS" pitchFamily="34" charset="0"/>
              </a:rPr>
              <a:t> can u</a:t>
            </a:r>
            <a:r>
              <a:rPr lang="en-US" sz="1800" dirty="0" smtClean="0">
                <a:latin typeface="Trebuchet MS" pitchFamily="34" charset="0"/>
              </a:rPr>
              <a:t>se</a:t>
            </a:r>
            <a:r>
              <a:rPr lang="en-US" sz="1800" baseline="0" dirty="0" smtClean="0">
                <a:latin typeface="Trebuchet MS" pitchFamily="34" charset="0"/>
              </a:rPr>
              <a:t> it to create your research poster and </a:t>
            </a:r>
            <a:r>
              <a:rPr lang="en-US" sz="1800" dirty="0" smtClean="0">
                <a:latin typeface="Trebuchet MS" pitchFamily="34" charset="0"/>
              </a:rPr>
              <a:t>save valuable time placing titles, subtitles,</a:t>
            </a:r>
            <a:r>
              <a:rPr lang="en-US" sz="1800" baseline="0" dirty="0" smtClean="0">
                <a:latin typeface="Trebuchet MS" pitchFamily="34" charset="0"/>
              </a:rPr>
              <a:t> text, and graphics</a:t>
            </a:r>
            <a:r>
              <a:rPr lang="en-US" sz="1800" dirty="0" smtClean="0">
                <a:latin typeface="Trebuchet MS" pitchFamily="34" charset="0"/>
              </a:rPr>
              <a:t>. </a:t>
            </a:r>
          </a:p>
          <a:p>
            <a:pPr defTabSz="4389219"/>
            <a:endParaRPr lang="en-US" sz="1800" dirty="0" smtClean="0">
              <a:latin typeface="Trebuchet MS" pitchFamily="34" charset="0"/>
            </a:endParaRPr>
          </a:p>
          <a:p>
            <a:pPr defTabSz="4389219"/>
            <a:r>
              <a:rPr lang="en-US" sz="1800" dirty="0" smtClean="0">
                <a:latin typeface="Trebuchet MS" pitchFamily="34" charset="0"/>
              </a:rPr>
              <a:t>We provide a series of online tutorials that will guide you through the poster design process and answer your poster production questions. </a:t>
            </a:r>
          </a:p>
          <a:p>
            <a:pPr defTabSz="4389219"/>
            <a:endParaRPr lang="en-US" sz="1800" dirty="0" smtClean="0">
              <a:latin typeface="Trebuchet MS" pitchFamily="34" charset="0"/>
            </a:endParaRPr>
          </a:p>
          <a:p>
            <a:pPr defTabSz="4389219"/>
            <a:r>
              <a:rPr lang="en-US" sz="1800" dirty="0" smtClean="0">
                <a:latin typeface="Trebuchet MS" pitchFamily="34" charset="0"/>
              </a:rPr>
              <a:t>To view our template tutorials, go online to </a:t>
            </a:r>
            <a:r>
              <a:rPr lang="en-US" sz="1800" b="1" dirty="0" smtClean="0">
                <a:solidFill>
                  <a:srgbClr val="FFFF00"/>
                </a:solidFill>
                <a:latin typeface="Trebuchet MS" pitchFamily="34" charset="0"/>
              </a:rPr>
              <a:t>PosterPresentations.com </a:t>
            </a:r>
            <a:r>
              <a:rPr lang="en-US" sz="1800" dirty="0" smtClean="0">
                <a:latin typeface="Trebuchet MS" pitchFamily="34" charset="0"/>
              </a:rPr>
              <a:t>and click on </a:t>
            </a:r>
            <a:r>
              <a:rPr lang="en-US" sz="1800" dirty="0" smtClean="0">
                <a:solidFill>
                  <a:srgbClr val="FFFF00"/>
                </a:solidFill>
                <a:latin typeface="Trebuchet MS" pitchFamily="34" charset="0"/>
              </a:rPr>
              <a:t>HELP DESK.</a:t>
            </a:r>
          </a:p>
          <a:p>
            <a:pPr defTabSz="4389219"/>
            <a:endParaRPr lang="en-US" sz="1800" dirty="0" smtClean="0">
              <a:latin typeface="Trebuchet MS" pitchFamily="34" charset="0"/>
            </a:endParaRPr>
          </a:p>
          <a:p>
            <a:pPr defTabSz="4389219"/>
            <a:r>
              <a:rPr lang="en-US" sz="1800" dirty="0" smtClean="0">
                <a:latin typeface="Trebuchet MS" pitchFamily="34" charset="0"/>
              </a:rPr>
              <a:t>When</a:t>
            </a:r>
            <a:r>
              <a:rPr lang="en-US" sz="1800" baseline="0" dirty="0" smtClean="0">
                <a:latin typeface="Trebuchet MS" pitchFamily="34" charset="0"/>
              </a:rPr>
              <a:t> you are ready to</a:t>
            </a:r>
            <a:r>
              <a:rPr lang="en-US" sz="1800" dirty="0" smtClean="0">
                <a:latin typeface="Trebuchet MS" pitchFamily="34" charset="0"/>
              </a:rPr>
              <a:t> </a:t>
            </a:r>
            <a:r>
              <a:rPr lang="en-US" sz="1800" baseline="0" dirty="0" smtClean="0">
                <a:latin typeface="Trebuchet MS" pitchFamily="34" charset="0"/>
              </a:rPr>
              <a:t> print your poster</a:t>
            </a:r>
            <a:r>
              <a:rPr lang="en-US" sz="1800" dirty="0" smtClean="0">
                <a:latin typeface="Trebuchet MS" pitchFamily="34" charset="0"/>
              </a:rPr>
              <a:t>,</a:t>
            </a:r>
            <a:r>
              <a:rPr lang="en-US" sz="1800" baseline="0" dirty="0" smtClean="0">
                <a:latin typeface="Trebuchet MS" pitchFamily="34" charset="0"/>
              </a:rPr>
              <a:t> go online to</a:t>
            </a:r>
            <a:r>
              <a:rPr lang="en-US" sz="2000" baseline="0" dirty="0" smtClean="0">
                <a:latin typeface="Trebuchet MS" pitchFamily="34" charset="0"/>
              </a:rPr>
              <a:t> </a:t>
            </a:r>
            <a:r>
              <a:rPr lang="en-US" sz="2400" b="1" dirty="0" smtClean="0">
                <a:solidFill>
                  <a:srgbClr val="FFFF00"/>
                </a:solidFill>
                <a:latin typeface="Trebuchet MS" pitchFamily="34" charset="0"/>
              </a:rPr>
              <a:t>PosterPresentations.com</a:t>
            </a:r>
            <a:r>
              <a:rPr lang="en-US" sz="2400" b="1" dirty="0" smtClean="0">
                <a:solidFill>
                  <a:schemeClr val="bg1"/>
                </a:solidFill>
                <a:latin typeface="Trebuchet MS" pitchFamily="34" charset="0"/>
              </a:rPr>
              <a:t>.</a:t>
            </a:r>
            <a:r>
              <a:rPr lang="en-US" sz="1800" dirty="0" smtClean="0">
                <a:latin typeface="Trebuchet MS" pitchFamily="34" charset="0"/>
              </a:rPr>
              <a:t/>
            </a:r>
            <a:br>
              <a:rPr lang="en-US" sz="1800" dirty="0" smtClean="0">
                <a:latin typeface="Trebuchet MS" pitchFamily="34" charset="0"/>
              </a:rPr>
            </a:br>
            <a:endParaRPr lang="en-US" sz="1800" dirty="0" smtClean="0">
              <a:latin typeface="Trebuchet MS" pitchFamily="34" charset="0"/>
            </a:endParaRPr>
          </a:p>
          <a:p>
            <a:pPr algn="l" defTabSz="3765639"/>
            <a:r>
              <a:rPr lang="en-US" sz="1800" b="1" dirty="0" smtClean="0">
                <a:solidFill>
                  <a:schemeClr val="bg1"/>
                </a:solidFill>
                <a:latin typeface="Trebuchet MS" pitchFamily="34" charset="0"/>
              </a:rPr>
              <a:t>Need</a:t>
            </a:r>
            <a:r>
              <a:rPr lang="en-US" sz="1800" b="1" baseline="0" dirty="0" smtClean="0">
                <a:solidFill>
                  <a:schemeClr val="bg1"/>
                </a:solidFill>
                <a:latin typeface="Trebuchet MS" pitchFamily="34" charset="0"/>
              </a:rPr>
              <a:t> Assistance?  </a:t>
            </a:r>
            <a:r>
              <a:rPr lang="en-US" sz="2400" b="1" baseline="0" dirty="0" smtClean="0">
                <a:solidFill>
                  <a:srgbClr val="FFFF00"/>
                </a:solidFill>
                <a:latin typeface="Trebuchet MS" pitchFamily="34" charset="0"/>
              </a:rPr>
              <a:t>Call  us at </a:t>
            </a:r>
            <a:r>
              <a:rPr lang="en-US" sz="2400" b="1" dirty="0" smtClean="0">
                <a:solidFill>
                  <a:srgbClr val="FFFF00"/>
                </a:solidFill>
                <a:latin typeface="Trebuchet MS" pitchFamily="34" charset="0"/>
              </a:rPr>
              <a:t>1.866.649.3004</a:t>
            </a:r>
          </a:p>
          <a:p>
            <a:pPr defTabSz="2508125"/>
            <a:r>
              <a:rPr lang="en-US" sz="1800" dirty="0" smtClean="0">
                <a:latin typeface="Trebuchet MS" pitchFamily="34" charset="0"/>
              </a:rPr>
              <a:t> </a:t>
            </a:r>
            <a:endParaRPr lang="en-US" sz="2300" b="1" dirty="0" smtClean="0">
              <a:solidFill>
                <a:srgbClr val="FFFF00"/>
              </a:solidFill>
              <a:latin typeface="Trebuchet MS" pitchFamily="34" charset="0"/>
            </a:endParaRPr>
          </a:p>
          <a:p>
            <a:pPr algn="ctr"/>
            <a:r>
              <a:rPr lang="en-US" sz="2500" b="1" dirty="0" smtClean="0">
                <a:solidFill>
                  <a:schemeClr val="bg1"/>
                </a:solidFill>
                <a:latin typeface="Trebuchet MS" pitchFamily="34" charset="0"/>
              </a:rPr>
              <a:t>Object Placeholders</a:t>
            </a:r>
          </a:p>
          <a:p>
            <a:pPr algn="ctr"/>
            <a:endParaRPr lang="en-US" sz="2500" b="1" dirty="0" smtClean="0">
              <a:solidFill>
                <a:schemeClr val="bg1"/>
              </a:solidFill>
              <a:latin typeface="Trebuchet MS" pitchFamily="34" charset="0"/>
            </a:endParaRP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solidFill>
                  <a:srgbClr val="FFFF00"/>
                </a:solidFill>
                <a:latin typeface="Trebuchet MS" pitchFamily="34" charset="0"/>
              </a:rPr>
              <a:t>Using the placeholders</a:t>
            </a: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latin typeface="Trebuchet MS" pitchFamily="34" charset="0"/>
              </a:rPr>
              <a:t>To</a:t>
            </a:r>
            <a:r>
              <a:rPr lang="en-US" sz="1800" baseline="0" dirty="0" smtClean="0">
                <a:latin typeface="Trebuchet MS" pitchFamily="34" charset="0"/>
              </a:rPr>
              <a:t> add text, c</a:t>
            </a:r>
            <a:r>
              <a:rPr lang="en-US" sz="1800" dirty="0" smtClean="0">
                <a:latin typeface="Trebuchet MS" pitchFamily="34" charset="0"/>
              </a:rPr>
              <a:t>lick inside</a:t>
            </a:r>
            <a:r>
              <a:rPr lang="en-US" sz="1800" baseline="0" dirty="0" smtClean="0">
                <a:latin typeface="Trebuchet MS" pitchFamily="34" charset="0"/>
              </a:rPr>
              <a:t> a placeholder on the poster and type or paste your text.  To move a placeholder, click it </a:t>
            </a:r>
            <a:r>
              <a:rPr lang="en-US" sz="1800" u="sng" baseline="0" dirty="0" smtClean="0">
                <a:latin typeface="Trebuchet MS" pitchFamily="34" charset="0"/>
              </a:rPr>
              <a:t>once</a:t>
            </a:r>
            <a:r>
              <a:rPr lang="en-US" sz="1800" baseline="0" dirty="0" smtClean="0">
                <a:latin typeface="Trebuchet MS" pitchFamily="34" charset="0"/>
              </a:rPr>
              <a:t> (to select it).  Place your cursor on its frame, and your cursor will change to this symbol       .  Click </a:t>
            </a:r>
            <a:r>
              <a:rPr lang="en-US" sz="1800" u="sng" baseline="0" dirty="0" smtClean="0">
                <a:latin typeface="Trebuchet MS" pitchFamily="34" charset="0"/>
              </a:rPr>
              <a:t>once</a:t>
            </a:r>
            <a:r>
              <a:rPr lang="en-US" sz="1800" baseline="0" dirty="0" smtClean="0">
                <a:latin typeface="Trebuchet MS" pitchFamily="34" charset="0"/>
              </a:rPr>
              <a:t> and drag it to a new location where you can resize it. </a:t>
            </a:r>
          </a:p>
          <a:p>
            <a:pPr defTabSz="3765639"/>
            <a:endParaRPr lang="en-US" sz="1800" dirty="0" smtClean="0">
              <a:latin typeface="Trebuchet MS" pitchFamily="34" charset="0"/>
            </a:endParaRPr>
          </a:p>
          <a:p>
            <a:pPr defTabSz="3765639"/>
            <a:r>
              <a:rPr lang="en-US" sz="1800" b="1" dirty="0" smtClean="0">
                <a:solidFill>
                  <a:srgbClr val="FFFF00"/>
                </a:solidFill>
                <a:latin typeface="Trebuchet MS" pitchFamily="34" charset="0"/>
              </a:rPr>
              <a:t>Section Header placeholder</a:t>
            </a:r>
          </a:p>
          <a:p>
            <a:pPr defTabSz="3765639"/>
            <a:r>
              <a:rPr lang="en-US" sz="1800" baseline="0" dirty="0" smtClean="0">
                <a:latin typeface="Trebuchet MS" pitchFamily="34" charset="0"/>
              </a:rPr>
              <a:t>Click and drag this preformatted section header placeholder to the poster area to add another section header. Use section headers to separate topics or concepts within your presentation. </a:t>
            </a:r>
          </a:p>
          <a:p>
            <a:pPr defTabSz="4389219"/>
            <a:endParaRPr lang="en-US" sz="1800" baseline="0" dirty="0" smtClean="0">
              <a:latin typeface="Trebuchet MS" pitchFamily="34" charset="0"/>
            </a:endParaRPr>
          </a:p>
          <a:p>
            <a:pPr defTabSz="4389219"/>
            <a:endParaRPr lang="en-US" sz="1800" dirty="0" smtClean="0">
              <a:latin typeface="Trebuchet MS" pitchFamily="34" charset="0"/>
            </a:endParaRPr>
          </a:p>
          <a:p>
            <a:pPr defTabSz="4389219"/>
            <a:endParaRPr lang="en-US" sz="1800" b="1" dirty="0" smtClean="0">
              <a:solidFill>
                <a:srgbClr val="FFFF00"/>
              </a:solidFill>
              <a:latin typeface="Trebuchet MS" pitchFamily="34" charset="0"/>
            </a:endParaRPr>
          </a:p>
          <a:p>
            <a:pPr defTabSz="4389219"/>
            <a:r>
              <a:rPr lang="en-US" sz="1800" b="1" dirty="0" smtClean="0">
                <a:solidFill>
                  <a:srgbClr val="FFFF00"/>
                </a:solidFill>
                <a:latin typeface="Trebuchet MS" pitchFamily="34" charset="0"/>
              </a:rPr>
              <a:t>Text placeholder</a:t>
            </a:r>
          </a:p>
          <a:p>
            <a:pPr defTabSz="4389219"/>
            <a:r>
              <a:rPr lang="en-US" sz="1800" baseline="0" dirty="0" smtClean="0">
                <a:latin typeface="Trebuchet MS" pitchFamily="34" charset="0"/>
              </a:rPr>
              <a:t>Move this preformatted text placeholder to the poster to add a new body of text.</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1" baseline="0" dirty="0" smtClean="0">
              <a:solidFill>
                <a:srgbClr val="FFFF00"/>
              </a:solidFill>
              <a:latin typeface="Trebuchet MS" pitchFamily="34" charset="0"/>
            </a:endParaRPr>
          </a:p>
          <a:p>
            <a:pPr defTabSz="4389219"/>
            <a:r>
              <a:rPr lang="en-US" sz="1800" b="1" baseline="0" dirty="0" smtClean="0">
                <a:solidFill>
                  <a:srgbClr val="FFFF00"/>
                </a:solidFill>
                <a:latin typeface="Trebuchet MS" pitchFamily="34" charset="0"/>
              </a:rPr>
              <a:t>Picture placeholder</a:t>
            </a:r>
          </a:p>
          <a:p>
            <a:pPr defTabSz="4389219"/>
            <a:r>
              <a:rPr lang="en-US" sz="1800" baseline="0" dirty="0" smtClean="0">
                <a:latin typeface="Trebuchet MS" pitchFamily="34" charset="0"/>
              </a:rPr>
              <a:t>Move this graphic placeholder onto your poster, size it first, and then click it to add a picture to the poster.</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dirty="0" smtClean="0">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b="1" dirty="0" smtClean="0">
              <a:solidFill>
                <a:srgbClr val="FFFF00"/>
              </a:solidFill>
              <a:latin typeface="Trebuchet MS" pitchFamily="34" charset="0"/>
            </a:endParaRPr>
          </a:p>
          <a:p>
            <a:pPr algn="ctr"/>
            <a:endParaRPr lang="en-US" sz="1800" b="1" dirty="0">
              <a:latin typeface="Trebuchet MS" pitchFamily="34" charset="0"/>
            </a:endParaRPr>
          </a:p>
        </p:txBody>
      </p:sp>
      <p:sp>
        <p:nvSpPr>
          <p:cNvPr id="25" name="Rectangle 24"/>
          <p:cNvSpPr/>
          <p:nvPr/>
        </p:nvSpPr>
        <p:spPr>
          <a:xfrm>
            <a:off x="-6481554" y="11860087"/>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dirty="0"/>
          </a:p>
        </p:txBody>
      </p:sp>
      <p:pic>
        <p:nvPicPr>
          <p:cNvPr id="26" name="Picture 2"/>
          <p:cNvPicPr>
            <a:picLocks noChangeAspect="1" noChangeArrowheads="1"/>
          </p:cNvPicPr>
          <p:nvPr/>
        </p:nvPicPr>
        <p:blipFill>
          <a:blip r:embed="rId3" cstate="print"/>
          <a:srcRect/>
          <a:stretch>
            <a:fillRect/>
          </a:stretch>
        </p:blipFill>
        <p:spPr bwMode="auto">
          <a:xfrm>
            <a:off x="-2432958" y="7952471"/>
            <a:ext cx="369094" cy="219075"/>
          </a:xfrm>
          <a:prstGeom prst="rect">
            <a:avLst/>
          </a:prstGeom>
          <a:noFill/>
          <a:ln w="9525">
            <a:solidFill>
              <a:schemeClr val="tx1"/>
            </a:solidFill>
            <a:miter lim="800000"/>
            <a:headEnd/>
            <a:tailEnd/>
          </a:ln>
          <a:effectLst/>
        </p:spPr>
      </p:pic>
      <p:grpSp>
        <p:nvGrpSpPr>
          <p:cNvPr id="29" name="Group 28"/>
          <p:cNvGrpSpPr/>
          <p:nvPr/>
        </p:nvGrpSpPr>
        <p:grpSpPr>
          <a:xfrm>
            <a:off x="-6223790" y="15575235"/>
            <a:ext cx="5771525" cy="644181"/>
            <a:chOff x="44242388" y="28054064"/>
            <a:chExt cx="9771400" cy="1090621"/>
          </a:xfrm>
        </p:grpSpPr>
        <p:sp>
          <p:nvSpPr>
            <p:cNvPr id="31" name="Rounded Rectangle 30"/>
            <p:cNvSpPr/>
            <p:nvPr userDrawn="1"/>
          </p:nvSpPr>
          <p:spPr>
            <a:xfrm>
              <a:off x="44242388" y="28054064"/>
              <a:ext cx="9771397" cy="109062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388900" rtl="0" eaLnBrk="1" latinLnBrk="0" hangingPunct="1">
                <a:defRPr sz="8600" kern="1200">
                  <a:solidFill>
                    <a:schemeClr val="lt1"/>
                  </a:solidFill>
                  <a:latin typeface="+mn-lt"/>
                  <a:ea typeface="+mn-ea"/>
                  <a:cs typeface="+mn-cs"/>
                </a:defRPr>
              </a:lvl1pPr>
              <a:lvl2pPr marL="2194451" algn="l" defTabSz="4388900" rtl="0" eaLnBrk="1" latinLnBrk="0" hangingPunct="1">
                <a:defRPr sz="8600" kern="1200">
                  <a:solidFill>
                    <a:schemeClr val="lt1"/>
                  </a:solidFill>
                  <a:latin typeface="+mn-lt"/>
                  <a:ea typeface="+mn-ea"/>
                  <a:cs typeface="+mn-cs"/>
                </a:defRPr>
              </a:lvl2pPr>
              <a:lvl3pPr marL="4388900" algn="l" defTabSz="4388900" rtl="0" eaLnBrk="1" latinLnBrk="0" hangingPunct="1">
                <a:defRPr sz="8600" kern="1200">
                  <a:solidFill>
                    <a:schemeClr val="lt1"/>
                  </a:solidFill>
                  <a:latin typeface="+mn-lt"/>
                  <a:ea typeface="+mn-ea"/>
                  <a:cs typeface="+mn-cs"/>
                </a:defRPr>
              </a:lvl3pPr>
              <a:lvl4pPr marL="6583351" algn="l" defTabSz="4388900" rtl="0" eaLnBrk="1" latinLnBrk="0" hangingPunct="1">
                <a:defRPr sz="8600" kern="1200">
                  <a:solidFill>
                    <a:schemeClr val="lt1"/>
                  </a:solidFill>
                  <a:latin typeface="+mn-lt"/>
                  <a:ea typeface="+mn-ea"/>
                  <a:cs typeface="+mn-cs"/>
                </a:defRPr>
              </a:lvl4pPr>
              <a:lvl5pPr marL="8777801" algn="l" defTabSz="4388900" rtl="0" eaLnBrk="1" latinLnBrk="0" hangingPunct="1">
                <a:defRPr sz="8600" kern="1200">
                  <a:solidFill>
                    <a:schemeClr val="lt1"/>
                  </a:solidFill>
                  <a:latin typeface="+mn-lt"/>
                  <a:ea typeface="+mn-ea"/>
                  <a:cs typeface="+mn-cs"/>
                </a:defRPr>
              </a:lvl5pPr>
              <a:lvl6pPr marL="10972252" algn="l" defTabSz="4388900" rtl="0" eaLnBrk="1" latinLnBrk="0" hangingPunct="1">
                <a:defRPr sz="8600" kern="1200">
                  <a:solidFill>
                    <a:schemeClr val="lt1"/>
                  </a:solidFill>
                  <a:latin typeface="+mn-lt"/>
                  <a:ea typeface="+mn-ea"/>
                  <a:cs typeface="+mn-cs"/>
                </a:defRPr>
              </a:lvl6pPr>
              <a:lvl7pPr marL="13166703" algn="l" defTabSz="4388900" rtl="0" eaLnBrk="1" latinLnBrk="0" hangingPunct="1">
                <a:defRPr sz="8600" kern="1200">
                  <a:solidFill>
                    <a:schemeClr val="lt1"/>
                  </a:solidFill>
                  <a:latin typeface="+mn-lt"/>
                  <a:ea typeface="+mn-ea"/>
                  <a:cs typeface="+mn-cs"/>
                </a:defRPr>
              </a:lvl7pPr>
              <a:lvl8pPr marL="15361152" algn="l" defTabSz="4388900" rtl="0" eaLnBrk="1" latinLnBrk="0" hangingPunct="1">
                <a:defRPr sz="8600" kern="1200">
                  <a:solidFill>
                    <a:schemeClr val="lt1"/>
                  </a:solidFill>
                  <a:latin typeface="+mn-lt"/>
                  <a:ea typeface="+mn-ea"/>
                  <a:cs typeface="+mn-cs"/>
                </a:defRPr>
              </a:lvl8pPr>
              <a:lvl9pPr marL="17555603" algn="l" defTabSz="4388900" rtl="0" eaLnBrk="1" latinLnBrk="0" hangingPunct="1">
                <a:defRPr sz="8600" kern="1200">
                  <a:solidFill>
                    <a:schemeClr val="lt1"/>
                  </a:solidFill>
                  <a:latin typeface="+mn-lt"/>
                  <a:ea typeface="+mn-ea"/>
                  <a:cs typeface="+mn-cs"/>
                </a:defRPr>
              </a:lvl9pPr>
            </a:lstStyle>
            <a:p>
              <a:pPr algn="ctr"/>
              <a:endParaRPr lang="en-US" dirty="0"/>
            </a:p>
          </p:txBody>
        </p:sp>
        <p:pic>
          <p:nvPicPr>
            <p:cNvPr id="32" name="Picture 31" descr="http://t2.gstatic.com/images?q=tbn:ANd9GcR4APHC6TT9w54M2zn_pvCiBxUNcspYPoVxirLRphBoJabfSvu7zw">
              <a:hlinkClick r:id="rId4"/>
            </p:cNvPr>
            <p:cNvPicPr>
              <a:picLocks noChangeAspect="1" noChangeArrowheads="1"/>
            </p:cNvPicPr>
            <p:nvPr userDrawn="1"/>
          </p:nvPicPr>
          <p:blipFill>
            <a:blip r:embed="rId5"/>
            <a:srcRect/>
            <a:stretch>
              <a:fillRect/>
            </a:stretch>
          </p:blipFill>
          <p:spPr bwMode="auto">
            <a:xfrm>
              <a:off x="44341112" y="28126638"/>
              <a:ext cx="914400" cy="914400"/>
            </a:xfrm>
            <a:prstGeom prst="rect">
              <a:avLst/>
            </a:prstGeom>
            <a:noFill/>
          </p:spPr>
        </p:pic>
        <p:sp>
          <p:nvSpPr>
            <p:cNvPr id="33" name="TextBox 32"/>
            <p:cNvSpPr txBox="1"/>
            <p:nvPr userDrawn="1"/>
          </p:nvSpPr>
          <p:spPr>
            <a:xfrm>
              <a:off x="45342599" y="28154099"/>
              <a:ext cx="8671189" cy="885830"/>
            </a:xfrm>
            <a:prstGeom prst="rect">
              <a:avLst/>
            </a:prstGeom>
            <a:noFill/>
          </p:spPr>
          <p:txBody>
            <a:bodyPr wrap="square" rtlCol="0">
              <a:spAutoFit/>
            </a:bodyPr>
            <a:lst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a:lstStyle>
            <a:p>
              <a:r>
                <a:rPr lang="en-US" sz="1400" dirty="0" smtClean="0">
                  <a:solidFill>
                    <a:schemeClr val="tx2"/>
                  </a:solidFill>
                  <a:latin typeface="Trebuchet MS" pitchFamily="34" charset="0"/>
                </a:rPr>
                <a:t>Student</a:t>
              </a:r>
              <a:r>
                <a:rPr lang="en-US" sz="1400" baseline="0" dirty="0" smtClean="0">
                  <a:solidFill>
                    <a:schemeClr val="tx2"/>
                  </a:solidFill>
                  <a:latin typeface="Trebuchet MS" pitchFamily="34" charset="0"/>
                </a:rPr>
                <a:t> discounts are available on our Facebook page. </a:t>
              </a:r>
            </a:p>
            <a:p>
              <a:r>
                <a:rPr lang="en-US" sz="1400" baseline="0" dirty="0" smtClean="0">
                  <a:solidFill>
                    <a:schemeClr val="tx2"/>
                  </a:solidFill>
                  <a:latin typeface="Trebuchet MS" pitchFamily="34" charset="0"/>
                </a:rPr>
                <a:t>Go to </a:t>
              </a:r>
              <a:r>
                <a:rPr lang="en-US" sz="1400" u="sng" baseline="0" dirty="0" smtClean="0">
                  <a:solidFill>
                    <a:schemeClr val="tx2"/>
                  </a:solidFill>
                  <a:latin typeface="Trebuchet MS" pitchFamily="34" charset="0"/>
                </a:rPr>
                <a:t>PosterPresentations.com</a:t>
              </a:r>
              <a:r>
                <a:rPr lang="en-US" sz="1400" baseline="0" dirty="0" smtClean="0">
                  <a:solidFill>
                    <a:schemeClr val="tx2"/>
                  </a:solidFill>
                  <a:latin typeface="Trebuchet MS" pitchFamily="34" charset="0"/>
                </a:rPr>
                <a:t> and click on the FB icon.</a:t>
              </a:r>
              <a:endParaRPr lang="en-US" sz="1400" dirty="0">
                <a:solidFill>
                  <a:schemeClr val="tx2"/>
                </a:solidFill>
                <a:latin typeface="Trebuchet MS" pitchFamily="34" charset="0"/>
              </a:endParaRPr>
            </a:p>
          </p:txBody>
        </p:sp>
      </p:grpSp>
      <p:cxnSp>
        <p:nvCxnSpPr>
          <p:cNvPr id="44" name="Straight Connector 43"/>
          <p:cNvCxnSpPr/>
          <p:nvPr/>
        </p:nvCxnSpPr>
        <p:spPr>
          <a:xfrm>
            <a:off x="-6472918" y="5874672"/>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45" name="Rectangle 44"/>
          <p:cNvSpPr/>
          <p:nvPr/>
        </p:nvSpPr>
        <p:spPr>
          <a:xfrm>
            <a:off x="-6491524" y="10199648"/>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dirty="0"/>
          </a:p>
        </p:txBody>
      </p:sp>
      <p:sp>
        <p:nvSpPr>
          <p:cNvPr id="46" name="Rectangle 45"/>
          <p:cNvSpPr/>
          <p:nvPr/>
        </p:nvSpPr>
        <p:spPr>
          <a:xfrm>
            <a:off x="27638828" y="0"/>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lnSpc>
                <a:spcPts val="2400"/>
              </a:lnSpc>
            </a:pPr>
            <a:r>
              <a:rPr lang="en-US" sz="2400" b="1" dirty="0" smtClean="0">
                <a:solidFill>
                  <a:schemeClr val="bg1"/>
                </a:solidFill>
                <a:latin typeface="Trebuchet MS" pitchFamily="34" charset="0"/>
              </a:rPr>
              <a:t>QUICK</a:t>
            </a:r>
            <a:r>
              <a:rPr lang="en-US" sz="2400" b="1" baseline="0" dirty="0" smtClean="0">
                <a:solidFill>
                  <a:schemeClr val="bg1"/>
                </a:solidFill>
                <a:latin typeface="Trebuchet MS" pitchFamily="34" charset="0"/>
              </a:rPr>
              <a:t> TIPS</a:t>
            </a:r>
            <a:endParaRPr lang="en-US" sz="2400" b="1" dirty="0" smtClean="0">
              <a:solidFill>
                <a:schemeClr val="bg1"/>
              </a:solidFill>
              <a:latin typeface="Trebuchet MS" pitchFamily="34" charset="0"/>
            </a:endParaRPr>
          </a:p>
          <a:p>
            <a:pPr algn="ctr">
              <a:lnSpc>
                <a:spcPts val="2400"/>
              </a:lnSpc>
            </a:pPr>
            <a:r>
              <a:rPr lang="en-US" sz="2400" b="1" dirty="0" smtClean="0">
                <a:solidFill>
                  <a:srgbClr val="FFFF00"/>
                </a:solidFill>
                <a:latin typeface="Trebuchet MS" pitchFamily="34" charset="0"/>
              </a:rPr>
              <a:t>(--THIS SECTION DOES NOT PRINT--)</a:t>
            </a:r>
          </a:p>
          <a:p>
            <a:pPr defTabSz="3134780">
              <a:lnSpc>
                <a:spcPts val="2100"/>
              </a:lnSpc>
            </a:pPr>
            <a:endParaRPr lang="en-US" sz="1800" dirty="0" smtClean="0">
              <a:latin typeface="Trebuchet MS" pitchFamily="34" charset="0"/>
            </a:endParaRPr>
          </a:p>
          <a:p>
            <a:pPr defTabSz="3134780">
              <a:lnSpc>
                <a:spcPts val="2100"/>
              </a:lnSpc>
            </a:pPr>
            <a:r>
              <a:rPr lang="en-US" sz="1800" dirty="0" smtClean="0">
                <a:latin typeface="Trebuchet MS" pitchFamily="34" charset="0"/>
              </a:rPr>
              <a:t>This PowerPoint</a:t>
            </a:r>
            <a:r>
              <a:rPr lang="en-US" sz="1800" baseline="0" dirty="0" smtClean="0">
                <a:latin typeface="Trebuchet MS" pitchFamily="34" charset="0"/>
              </a:rPr>
              <a:t> template requires basic PowerPoint (version 2007 or newer) skills. Below is a list of commonly asked questions specific to this template. </a:t>
            </a:r>
            <a:br>
              <a:rPr lang="en-US" sz="1800" baseline="0" dirty="0" smtClean="0">
                <a:latin typeface="Trebuchet MS" pitchFamily="34" charset="0"/>
              </a:rPr>
            </a:br>
            <a:r>
              <a:rPr lang="en-US" sz="1800" baseline="0" dirty="0" smtClean="0">
                <a:latin typeface="Trebuchet MS" pitchFamily="34" charset="0"/>
              </a:rPr>
              <a:t>If you are using an older version of PowerPoint some template features may not work properly.</a:t>
            </a:r>
            <a:endParaRPr lang="en-US" sz="2400" b="1" dirty="0" smtClean="0">
              <a:solidFill>
                <a:srgbClr val="FFFF00"/>
              </a:solidFill>
              <a:latin typeface="Trebuchet MS" pitchFamily="34" charset="0"/>
            </a:endParaRPr>
          </a:p>
          <a:p>
            <a:pPr defTabSz="3134780">
              <a:lnSpc>
                <a:spcPts val="2100"/>
              </a:lnSpc>
            </a:pPr>
            <a:endParaRPr lang="en-US" sz="2400" b="1" dirty="0" smtClean="0">
              <a:solidFill>
                <a:srgbClr val="FFFF00"/>
              </a:solidFill>
              <a:latin typeface="Trebuchet MS" pitchFamily="34" charset="0"/>
            </a:endParaRPr>
          </a:p>
          <a:p>
            <a:pPr algn="ctr">
              <a:lnSpc>
                <a:spcPts val="2100"/>
              </a:lnSpc>
            </a:pPr>
            <a:r>
              <a:rPr lang="en-US" sz="2400" b="1" baseline="0" dirty="0" smtClean="0">
                <a:solidFill>
                  <a:schemeClr val="bg1"/>
                </a:solidFill>
                <a:latin typeface="Trebuchet MS" pitchFamily="34" charset="0"/>
              </a:rPr>
              <a:t>Template FAQs</a:t>
            </a:r>
            <a:endParaRPr lang="en-US" sz="1800" baseline="0" dirty="0" smtClean="0">
              <a:latin typeface="Trebuchet MS" pitchFamily="34" charset="0"/>
            </a:endParaRPr>
          </a:p>
          <a:p>
            <a:pPr algn="ctr"/>
            <a:endParaRPr lang="en-US" sz="1800" b="1" dirty="0" smtClean="0">
              <a:solidFill>
                <a:srgbClr val="FFFF00"/>
              </a:solidFill>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r>
              <a:rPr lang="en-US" sz="1800" b="1" dirty="0" smtClean="0">
                <a:solidFill>
                  <a:srgbClr val="FFFF00"/>
                </a:solidFill>
                <a:latin typeface="Trebuchet MS" pitchFamily="34" charset="0"/>
              </a:rPr>
              <a:t>Verifying the quality of your graphics</a:t>
            </a:r>
          </a:p>
          <a:p>
            <a:pPr defTabSz="2689420"/>
            <a:r>
              <a:rPr lang="en-US" sz="1800" dirty="0" smtClean="0">
                <a:latin typeface="Trebuchet MS" pitchFamily="34" charset="0"/>
              </a:rPr>
              <a:t>Go to the </a:t>
            </a:r>
            <a:r>
              <a:rPr lang="en-US" sz="1800" baseline="0" dirty="0" smtClean="0">
                <a:latin typeface="Trebuchet MS" pitchFamily="34" charset="0"/>
              </a:rPr>
              <a:t>VIEW menu and click on ZOOM to set your preferred magnification. This template is at 100% the size of the final poster. All text and graphics will be printed at 100% their size. To see what your poster will look like when printed, set the zoom to 100% and evaluate the quality of all your graphics before you submit your poster for printing.</a:t>
            </a:r>
            <a:br>
              <a:rPr lang="en-US" sz="1800" baseline="0" dirty="0" smtClean="0">
                <a:latin typeface="Trebuchet MS" pitchFamily="34" charset="0"/>
              </a:rPr>
            </a:br>
            <a:endParaRPr lang="en-US" sz="1800" baseline="0" dirty="0" smtClean="0">
              <a:latin typeface="Trebuchet MS" pitchFamily="34" charset="0"/>
            </a:endParaRPr>
          </a:p>
          <a:p>
            <a:pPr defTabSz="2689420"/>
            <a:endParaRPr lang="en-US" sz="1800" b="1" baseline="0" dirty="0" smtClean="0">
              <a:solidFill>
                <a:srgbClr val="FFFF00"/>
              </a:solidFill>
              <a:latin typeface="Trebuchet MS" pitchFamily="34" charset="0"/>
            </a:endParaRPr>
          </a:p>
          <a:p>
            <a:pPr defTabSz="2689420"/>
            <a:r>
              <a:rPr lang="en-US" sz="1800" b="1" baseline="0" dirty="0" smtClean="0">
                <a:solidFill>
                  <a:srgbClr val="FFFF00"/>
                </a:solidFill>
                <a:latin typeface="Trebuchet MS" pitchFamily="34" charset="0"/>
              </a:rPr>
              <a:t>Modifying the layout</a:t>
            </a:r>
          </a:p>
          <a:p>
            <a:pPr defTabSz="2689420"/>
            <a:r>
              <a:rPr lang="en-US" sz="1800" dirty="0" smtClean="0">
                <a:latin typeface="Trebuchet MS" pitchFamily="34" charset="0"/>
              </a:rPr>
              <a:t>This template has four </a:t>
            </a:r>
            <a:r>
              <a:rPr lang="en-US" sz="1800" baseline="0" dirty="0" smtClean="0">
                <a:latin typeface="Trebuchet MS" pitchFamily="34" charset="0"/>
              </a:rPr>
              <a:t>different </a:t>
            </a:r>
          </a:p>
          <a:p>
            <a:pPr defTabSz="2689420"/>
            <a:r>
              <a:rPr lang="en-US" sz="1800" baseline="0" dirty="0" smtClean="0">
                <a:latin typeface="Trebuchet MS" pitchFamily="34" charset="0"/>
              </a:rPr>
              <a:t>column layouts.   </a:t>
            </a:r>
            <a:r>
              <a:rPr lang="en-US" sz="1800" u="sng" baseline="0" dirty="0" smtClean="0">
                <a:latin typeface="Trebuchet MS" pitchFamily="34" charset="0"/>
              </a:rPr>
              <a:t>Right-click</a:t>
            </a:r>
            <a:r>
              <a:rPr lang="en-US" sz="1800" baseline="0" dirty="0" smtClean="0">
                <a:latin typeface="Trebuchet MS" pitchFamily="34" charset="0"/>
              </a:rPr>
              <a:t> </a:t>
            </a:r>
          </a:p>
          <a:p>
            <a:pPr defTabSz="2689420"/>
            <a:r>
              <a:rPr lang="en-US" sz="1800" baseline="0" dirty="0" smtClean="0">
                <a:latin typeface="Trebuchet MS" pitchFamily="34" charset="0"/>
              </a:rPr>
              <a:t>your mouse on the background </a:t>
            </a:r>
          </a:p>
          <a:p>
            <a:pPr defTabSz="2689420"/>
            <a:r>
              <a:rPr lang="en-US" sz="1800" baseline="0" dirty="0" smtClean="0">
                <a:latin typeface="Trebuchet MS" pitchFamily="34" charset="0"/>
              </a:rPr>
              <a:t>and click on LAYOUT to see the</a:t>
            </a:r>
          </a:p>
          <a:p>
            <a:pPr defTabSz="2689420"/>
            <a:r>
              <a:rPr lang="en-US" sz="1800" baseline="0" dirty="0" smtClean="0">
                <a:latin typeface="Trebuchet MS" pitchFamily="34" charset="0"/>
              </a:rPr>
              <a:t> layout options.  The columns in </a:t>
            </a:r>
          </a:p>
          <a:p>
            <a:pPr defTabSz="2689420"/>
            <a:r>
              <a:rPr lang="en-US" sz="1800" baseline="0" dirty="0" smtClean="0">
                <a:latin typeface="Trebuchet MS" pitchFamily="34" charset="0"/>
              </a:rPr>
              <a:t>the provided layouts are fixed and cannot be moved but advanced users can modify any layout by going to VIEW and then SLIDE MASTER.</a:t>
            </a: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Importing text and graphics from external sources</a:t>
            </a:r>
          </a:p>
          <a:p>
            <a:pPr defTabSz="2689420"/>
            <a:r>
              <a:rPr lang="en-US" sz="1800" b="1" u="sng" baseline="0" dirty="0" smtClean="0">
                <a:latin typeface="Trebuchet MS" pitchFamily="34" charset="0"/>
              </a:rPr>
              <a:t>TEXT: </a:t>
            </a:r>
            <a:r>
              <a:rPr lang="en-US" sz="1800" baseline="0" dirty="0" smtClean="0">
                <a:latin typeface="Trebuchet MS" pitchFamily="34" charset="0"/>
              </a:rPr>
              <a:t>Paste or type your text into a pre-existing placeholder or drag in a new placeholder from the left side of the template. Move it anywhere as needed.</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PHOTOS: </a:t>
            </a:r>
            <a:r>
              <a:rPr lang="en-US" sz="1800" baseline="0" dirty="0" smtClean="0">
                <a:latin typeface="Trebuchet MS" pitchFamily="34" charset="0"/>
              </a:rPr>
              <a:t>Drag in a picture placeholder, size it </a:t>
            </a:r>
            <a:r>
              <a:rPr lang="en-US" sz="1800" u="sng" baseline="0" dirty="0" smtClean="0">
                <a:latin typeface="Trebuchet MS" pitchFamily="34" charset="0"/>
              </a:rPr>
              <a:t>first</a:t>
            </a:r>
            <a:r>
              <a:rPr lang="en-US" sz="1800" baseline="0" dirty="0" smtClean="0">
                <a:latin typeface="Trebuchet MS" pitchFamily="34" charset="0"/>
              </a:rPr>
              <a:t>, click in it and insert a photo from the menu.</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TABLES: </a:t>
            </a:r>
            <a:r>
              <a:rPr lang="en-US" sz="1800" baseline="0" dirty="0" smtClean="0">
                <a:latin typeface="Trebuchet MS" pitchFamily="34" charset="0"/>
              </a:rPr>
              <a:t>You can copy and paste a table from an external document onto this poster template. To adjust the way the text fits within the cells of a table that has been pasted, </a:t>
            </a:r>
            <a:r>
              <a:rPr lang="en-US" sz="1800" u="sng" baseline="0" dirty="0" smtClean="0">
                <a:latin typeface="Trebuchet MS" pitchFamily="34" charset="0"/>
              </a:rPr>
              <a:t>right-click</a:t>
            </a:r>
            <a:r>
              <a:rPr lang="en-US" sz="1800" baseline="0" dirty="0" smtClean="0">
                <a:latin typeface="Trebuchet MS" pitchFamily="34" charset="0"/>
              </a:rPr>
              <a:t> on the table, click FORMAT SHAPE  then click on TEXT BOX and change the INTERNAL MARGIN values to 0.25.</a:t>
            </a:r>
          </a:p>
          <a:p>
            <a:pPr defTabSz="2689420"/>
            <a:endParaRPr lang="en-US" sz="1800" baseline="0" dirty="0" smtClean="0">
              <a:latin typeface="Trebuchet MS" pitchFamily="34" charset="0"/>
            </a:endParaRPr>
          </a:p>
          <a:p>
            <a:pPr defTabSz="2689420"/>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Modifying the color scheme</a:t>
            </a:r>
          </a:p>
          <a:p>
            <a:pPr defTabSz="2689420"/>
            <a:r>
              <a:rPr lang="en-US" sz="1800" baseline="0" dirty="0" smtClean="0">
                <a:latin typeface="Trebuchet MS" pitchFamily="34" charset="0"/>
              </a:rPr>
              <a:t>To change the color scheme of this template go to the DESIGN menu and click on COLORS. You can choose from the provided color combinations or create your own.</a:t>
            </a:r>
          </a:p>
          <a:p>
            <a:pPr defTabSz="3134780"/>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2508125">
              <a:lnSpc>
                <a:spcPts val="2100"/>
              </a:lnSpc>
            </a:pPr>
            <a:endParaRPr lang="en-US" sz="1200" baseline="0" dirty="0" smtClean="0">
              <a:latin typeface="Trebuchet MS" pitchFamily="34" charset="0"/>
            </a:endParaRPr>
          </a:p>
          <a:p>
            <a:pPr defTabSz="2508125">
              <a:lnSpc>
                <a:spcPts val="2100"/>
              </a:lnSpc>
            </a:pPr>
            <a:endParaRPr lang="en-US" sz="1200" dirty="0" smtClean="0">
              <a:latin typeface="Trebuchet MS" pitchFamily="34" charset="0"/>
            </a:endParaRPr>
          </a:p>
          <a:p>
            <a:pPr algn="ctr">
              <a:lnSpc>
                <a:spcPts val="2100"/>
              </a:lnSpc>
            </a:pPr>
            <a:endParaRPr lang="en-US" sz="1200" b="1" dirty="0" smtClean="0">
              <a:solidFill>
                <a:schemeClr val="bg1"/>
              </a:solidFill>
              <a:latin typeface="Trebuchet MS" pitchFamily="34" charset="0"/>
            </a:endParaRPr>
          </a:p>
          <a:p>
            <a:pPr defTabSz="2508125">
              <a:lnSpc>
                <a:spcPts val="2100"/>
              </a:lnSpc>
            </a:pPr>
            <a:endParaRPr lang="en-US" sz="1200" b="1" dirty="0" smtClean="0">
              <a:solidFill>
                <a:srgbClr val="FFFF00"/>
              </a:solidFill>
              <a:latin typeface="Trebuchet MS" pitchFamily="34" charset="0"/>
            </a:endParaRPr>
          </a:p>
          <a:p>
            <a:pPr algn="ctr">
              <a:lnSpc>
                <a:spcPts val="2100"/>
              </a:lnSpc>
            </a:pPr>
            <a:endParaRPr lang="en-US" sz="1800" b="1" dirty="0">
              <a:latin typeface="Trebuchet MS" pitchFamily="34" charset="0"/>
            </a:endParaRPr>
          </a:p>
        </p:txBody>
      </p:sp>
      <p:pic>
        <p:nvPicPr>
          <p:cNvPr id="47" name="Picture 2"/>
          <p:cNvPicPr>
            <a:picLocks noChangeAspect="1" noChangeArrowheads="1"/>
          </p:cNvPicPr>
          <p:nvPr/>
        </p:nvPicPr>
        <p:blipFill>
          <a:blip r:embed="rId6" cstate="print"/>
          <a:srcRect/>
          <a:stretch>
            <a:fillRect/>
          </a:stretch>
        </p:blipFill>
        <p:spPr bwMode="auto">
          <a:xfrm>
            <a:off x="31307318" y="6276070"/>
            <a:ext cx="2438880" cy="1258463"/>
          </a:xfrm>
          <a:prstGeom prst="rect">
            <a:avLst/>
          </a:prstGeom>
          <a:noFill/>
          <a:ln w="9525">
            <a:noFill/>
            <a:miter lim="800000"/>
            <a:headEnd/>
            <a:tailEnd/>
          </a:ln>
          <a:effectLst/>
        </p:spPr>
      </p:pic>
      <p:sp>
        <p:nvSpPr>
          <p:cNvPr id="48" name="TextBox 47"/>
          <p:cNvSpPr txBox="1"/>
          <p:nvPr/>
        </p:nvSpPr>
        <p:spPr>
          <a:xfrm>
            <a:off x="27877004" y="15329052"/>
            <a:ext cx="5725179" cy="976088"/>
          </a:xfrm>
          <a:prstGeom prst="rect">
            <a:avLst/>
          </a:prstGeom>
          <a:noFill/>
        </p:spPr>
        <p:txBody>
          <a:bodyPr wrap="square" lIns="52249" tIns="26124" rIns="52249" bIns="26124" rtlCol="0">
            <a:spAutoFit/>
          </a:bodyPr>
          <a:lstStyle/>
          <a:p>
            <a:pPr>
              <a:lnSpc>
                <a:spcPts val="1800"/>
              </a:lnSpc>
            </a:pPr>
            <a:r>
              <a:rPr lang="en-US" sz="2000" dirty="0" smtClean="0">
                <a:solidFill>
                  <a:schemeClr val="bg1"/>
                </a:solidFill>
              </a:rPr>
              <a:t>© 2013 PosterPresentations.com</a:t>
            </a:r>
            <a:br>
              <a:rPr lang="en-US" sz="2000" dirty="0" smtClean="0">
                <a:solidFill>
                  <a:schemeClr val="bg1"/>
                </a:solidFill>
              </a:rPr>
            </a:br>
            <a:r>
              <a:rPr lang="en-US" sz="2000" dirty="0" smtClean="0">
                <a:solidFill>
                  <a:schemeClr val="bg1"/>
                </a:solidFill>
              </a:rPr>
              <a:t>    </a:t>
            </a:r>
            <a:r>
              <a:rPr lang="en-US" sz="1800" dirty="0" smtClean="0">
                <a:solidFill>
                  <a:schemeClr val="bg1"/>
                </a:solidFill>
              </a:rPr>
              <a:t>2117 Fourth Street ,</a:t>
            </a:r>
            <a:r>
              <a:rPr lang="en-US" sz="1800" baseline="0" dirty="0" smtClean="0">
                <a:solidFill>
                  <a:schemeClr val="bg1"/>
                </a:solidFill>
              </a:rPr>
              <a:t> Unit C</a:t>
            </a:r>
            <a:br>
              <a:rPr lang="en-US" sz="1800" baseline="0" dirty="0" smtClean="0">
                <a:solidFill>
                  <a:schemeClr val="bg1"/>
                </a:solidFill>
              </a:rPr>
            </a:br>
            <a:r>
              <a:rPr lang="en-US" sz="1800" baseline="0" dirty="0" smtClean="0">
                <a:solidFill>
                  <a:schemeClr val="bg1"/>
                </a:solidFill>
              </a:rPr>
              <a:t>    Berkeley  CA  94710</a:t>
            </a:r>
            <a:br>
              <a:rPr lang="en-US" sz="1800" baseline="0" dirty="0" smtClean="0">
                <a:solidFill>
                  <a:schemeClr val="bg1"/>
                </a:solidFill>
              </a:rPr>
            </a:br>
            <a:r>
              <a:rPr lang="en-US" sz="1800" baseline="0" dirty="0" smtClean="0">
                <a:solidFill>
                  <a:schemeClr val="bg1"/>
                </a:solidFill>
              </a:rPr>
              <a:t>    </a:t>
            </a:r>
            <a:r>
              <a:rPr lang="en-US" sz="1800" b="1" baseline="0" dirty="0" smtClean="0">
                <a:solidFill>
                  <a:srgbClr val="FFFF00"/>
                </a:solidFill>
              </a:rPr>
              <a:t>posterpresenter@gmail.com</a:t>
            </a:r>
            <a:endParaRPr lang="en-US" sz="2000" b="1" dirty="0">
              <a:solidFill>
                <a:srgbClr val="FFFF00"/>
              </a:solidFill>
            </a:endParaRPr>
          </a:p>
        </p:txBody>
      </p:sp>
      <p:cxnSp>
        <p:nvCxnSpPr>
          <p:cNvPr id="49" name="Straight Connector 48"/>
          <p:cNvCxnSpPr/>
          <p:nvPr/>
        </p:nvCxnSpPr>
        <p:spPr>
          <a:xfrm>
            <a:off x="27638828" y="2544196"/>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a:off x="27638828" y="15144750"/>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23" name="Rectangle 36"/>
          <p:cNvSpPr>
            <a:spLocks noChangeArrowheads="1"/>
          </p:cNvSpPr>
          <p:nvPr/>
        </p:nvSpPr>
        <p:spPr bwMode="auto">
          <a:xfrm>
            <a:off x="0" y="0"/>
            <a:ext cx="27432000" cy="2400300"/>
          </a:xfrm>
          <a:prstGeom prst="rect">
            <a:avLst/>
          </a:prstGeom>
          <a:gradFill flip="none" rotWithShape="1">
            <a:gsLst>
              <a:gs pos="0">
                <a:schemeClr val="bg2">
                  <a:lumMod val="90000"/>
                </a:schemeClr>
              </a:gs>
              <a:gs pos="0">
                <a:srgbClr val="C99700"/>
              </a:gs>
              <a:gs pos="73000">
                <a:schemeClr val="bg1">
                  <a:lumMod val="0"/>
                  <a:lumOff val="100000"/>
                </a:schemeClr>
              </a:gs>
            </a:gsLst>
            <a:lin ang="5400000" scaled="1"/>
            <a:tileRect/>
          </a:gradFill>
          <a:ln w="9525">
            <a:solidFill>
              <a:srgbClr val="002855"/>
            </a:solidFill>
            <a:miter lim="800000"/>
            <a:headEnd/>
            <a:tailEnd/>
          </a:ln>
          <a:effectLst/>
        </p:spPr>
        <p:txBody>
          <a:bodyPr wrap="none" lIns="52249" tIns="26124" rIns="52249" bIns="26124" anchor="ctr"/>
          <a:lstStyle/>
          <a:p>
            <a:pPr lvl="0"/>
            <a:endParaRPr lang="en-US" dirty="0"/>
          </a:p>
        </p:txBody>
      </p:sp>
      <p:pic>
        <p:nvPicPr>
          <p:cNvPr id="2" name="Picture 1"/>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548641" y="612648"/>
            <a:ext cx="2761491" cy="1261874"/>
          </a:xfrm>
          <a:prstGeom prst="rect">
            <a:avLst/>
          </a:prstGeom>
        </p:spPr>
      </p:pic>
      <p:sp>
        <p:nvSpPr>
          <p:cNvPr id="27" name="Text Box 14"/>
          <p:cNvSpPr txBox="1">
            <a:spLocks noChangeArrowheads="1"/>
          </p:cNvSpPr>
          <p:nvPr userDrawn="1"/>
        </p:nvSpPr>
        <p:spPr bwMode="auto">
          <a:xfrm>
            <a:off x="918370" y="1615694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smtClean="0">
                <a:solidFill>
                  <a:schemeClr val="bg1">
                    <a:lumMod val="50000"/>
                  </a:schemeClr>
                </a:solidFill>
                <a:latin typeface="Arial" charset="0"/>
              </a:rPr>
              <a:t>RESEARCH POSTER PRESENTATION </a:t>
            </a:r>
            <a:r>
              <a:rPr lang="en-US" sz="300" b="1" dirty="0">
                <a:solidFill>
                  <a:schemeClr val="bg1">
                    <a:lumMod val="50000"/>
                  </a:schemeClr>
                </a:solidFill>
                <a:latin typeface="Arial" charset="0"/>
              </a:rPr>
              <a:t>DESIGN © </a:t>
            </a:r>
            <a:r>
              <a:rPr lang="en-US" sz="300" b="1" dirty="0" smtClean="0">
                <a:solidFill>
                  <a:schemeClr val="bg1">
                    <a:lumMod val="50000"/>
                  </a:schemeClr>
                </a:solidFill>
                <a:latin typeface="Arial" charset="0"/>
              </a:rPr>
              <a:t>2012</a:t>
            </a:r>
            <a:endParaRPr lang="en-US" sz="300" b="1" dirty="0">
              <a:solidFill>
                <a:schemeClr val="bg1">
                  <a:lumMod val="50000"/>
                </a:schemeClr>
              </a:solidFill>
              <a:latin typeface="Arial" charset="0"/>
            </a:endParaRPr>
          </a:p>
          <a:p>
            <a:pPr eaLnBrk="0" hangingPunct="0">
              <a:lnSpc>
                <a:spcPct val="65000"/>
              </a:lnSpc>
              <a:spcBef>
                <a:spcPct val="50000"/>
              </a:spcBef>
              <a:defRPr/>
            </a:pPr>
            <a:r>
              <a:rPr lang="en-US" sz="600" b="1" dirty="0">
                <a:solidFill>
                  <a:schemeClr val="bg1">
                    <a:lumMod val="50000"/>
                  </a:schemeClr>
                </a:solidFill>
                <a:latin typeface="Arial" charset="0"/>
              </a:rPr>
              <a:t>www.PosterPresentations.com</a:t>
            </a:r>
          </a:p>
        </p:txBody>
      </p:sp>
    </p:spTree>
  </p:cSld>
  <p:clrMap bg1="lt1" tx1="dk1" bg2="lt2" tx2="dk2" accent1="accent1" accent2="accent2" accent3="accent3" accent4="accent4" accent5="accent5" accent6="accent6" hlink="hlink" folHlink="folHlink"/>
  <p:sldLayoutIdLst>
    <p:sldLayoutId id="2147483654" r:id="rId1"/>
  </p:sldLayoutIdLst>
  <p:timing>
    <p:tnLst>
      <p:par>
        <p:cTn id="1" dur="indefinite" restart="never" nodeType="tmRoot"/>
      </p:par>
    </p:tnLst>
  </p:timing>
  <p:txStyles>
    <p:titleStyle>
      <a:lvl1pPr algn="ctr" defTabSz="2507943" rtl="0" eaLnBrk="1" latinLnBrk="0" hangingPunct="1">
        <a:spcBef>
          <a:spcPct val="0"/>
        </a:spcBef>
        <a:buNone/>
        <a:defRPr sz="5000" kern="1200">
          <a:solidFill>
            <a:schemeClr val="bg1"/>
          </a:solidFill>
          <a:latin typeface="Trebuchet MS" pitchFamily="34" charset="0"/>
          <a:ea typeface="+mj-ea"/>
          <a:cs typeface="+mj-cs"/>
        </a:defRPr>
      </a:lvl1pPr>
    </p:titleStyle>
    <p:bodyStyle>
      <a:lvl1pPr marL="940479" indent="-940479" algn="l" defTabSz="2507943" rtl="0" eaLnBrk="1" latinLnBrk="0" hangingPunct="1">
        <a:spcBef>
          <a:spcPct val="20000"/>
        </a:spcBef>
        <a:buFont typeface="Arial" pitchFamily="34" charset="0"/>
        <a:buChar char="•"/>
        <a:defRPr sz="8800" kern="1200">
          <a:solidFill>
            <a:schemeClr val="tx1"/>
          </a:solidFill>
          <a:latin typeface="+mn-lt"/>
          <a:ea typeface="+mn-ea"/>
          <a:cs typeface="+mn-cs"/>
        </a:defRPr>
      </a:lvl1pPr>
      <a:lvl2pPr marL="2037704" indent="-783732" algn="l" defTabSz="2507943"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929" indent="-626986" algn="l" defTabSz="2507943"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901"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872"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p:bodyStyle>
    <p:otherStyle>
      <a:defPPr>
        <a:defRPr lang="en-US"/>
      </a:defPPr>
      <a:lvl1pPr marL="0" algn="l" defTabSz="2507943" rtl="0" eaLnBrk="1" latinLnBrk="0" hangingPunct="1">
        <a:defRPr sz="4900" kern="1200">
          <a:solidFill>
            <a:schemeClr val="tx1"/>
          </a:solidFill>
          <a:latin typeface="+mn-lt"/>
          <a:ea typeface="+mn-ea"/>
          <a:cs typeface="+mn-cs"/>
        </a:defRPr>
      </a:lvl1pPr>
      <a:lvl2pPr marL="1253972" algn="l" defTabSz="2507943" rtl="0" eaLnBrk="1" latinLnBrk="0" hangingPunct="1">
        <a:defRPr sz="4900" kern="1200">
          <a:solidFill>
            <a:schemeClr val="tx1"/>
          </a:solidFill>
          <a:latin typeface="+mn-lt"/>
          <a:ea typeface="+mn-ea"/>
          <a:cs typeface="+mn-cs"/>
        </a:defRPr>
      </a:lvl2pPr>
      <a:lvl3pPr marL="2507943" algn="l" defTabSz="2507943" rtl="0" eaLnBrk="1" latinLnBrk="0" hangingPunct="1">
        <a:defRPr sz="4900" kern="1200">
          <a:solidFill>
            <a:schemeClr val="tx1"/>
          </a:solidFill>
          <a:latin typeface="+mn-lt"/>
          <a:ea typeface="+mn-ea"/>
          <a:cs typeface="+mn-cs"/>
        </a:defRPr>
      </a:lvl3pPr>
      <a:lvl4pPr marL="3761915" algn="l" defTabSz="2507943" rtl="0" eaLnBrk="1" latinLnBrk="0" hangingPunct="1">
        <a:defRPr sz="4900" kern="1200">
          <a:solidFill>
            <a:schemeClr val="tx1"/>
          </a:solidFill>
          <a:latin typeface="+mn-lt"/>
          <a:ea typeface="+mn-ea"/>
          <a:cs typeface="+mn-cs"/>
        </a:defRPr>
      </a:lvl4pPr>
      <a:lvl5pPr marL="5015886" algn="l" defTabSz="2507943" rtl="0" eaLnBrk="1" latinLnBrk="0" hangingPunct="1">
        <a:defRPr sz="4900" kern="1200">
          <a:solidFill>
            <a:schemeClr val="tx1"/>
          </a:solidFill>
          <a:latin typeface="+mn-lt"/>
          <a:ea typeface="+mn-ea"/>
          <a:cs typeface="+mn-cs"/>
        </a:defRPr>
      </a:lvl5pPr>
      <a:lvl6pPr marL="6269858" algn="l" defTabSz="2507943" rtl="0" eaLnBrk="1" latinLnBrk="0" hangingPunct="1">
        <a:defRPr sz="4900" kern="1200">
          <a:solidFill>
            <a:schemeClr val="tx1"/>
          </a:solidFill>
          <a:latin typeface="+mn-lt"/>
          <a:ea typeface="+mn-ea"/>
          <a:cs typeface="+mn-cs"/>
        </a:defRPr>
      </a:lvl6pPr>
      <a:lvl7pPr marL="7523830" algn="l" defTabSz="2507943" rtl="0" eaLnBrk="1" latinLnBrk="0" hangingPunct="1">
        <a:defRPr sz="4900" kern="1200">
          <a:solidFill>
            <a:schemeClr val="tx1"/>
          </a:solidFill>
          <a:latin typeface="+mn-lt"/>
          <a:ea typeface="+mn-ea"/>
          <a:cs typeface="+mn-cs"/>
        </a:defRPr>
      </a:lvl7pPr>
      <a:lvl8pPr marL="8777801" algn="l" defTabSz="2507943" rtl="0" eaLnBrk="1" latinLnBrk="0" hangingPunct="1">
        <a:defRPr sz="4900" kern="1200">
          <a:solidFill>
            <a:schemeClr val="tx1"/>
          </a:solidFill>
          <a:latin typeface="+mn-lt"/>
          <a:ea typeface="+mn-ea"/>
          <a:cs typeface="+mn-cs"/>
        </a:defRPr>
      </a:lvl8pPr>
      <a:lvl9pPr marL="10031773" algn="l" defTabSz="2507943" rtl="0" eaLnBrk="1" latinLnBrk="0" hangingPunct="1">
        <a:defRPr sz="4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emf"/><Relationship Id="rId4" Type="http://schemas.openxmlformats.org/officeDocument/2006/relationships/image" Target="../media/image6.emf"/><Relationship Id="rId5" Type="http://schemas.openxmlformats.org/officeDocument/2006/relationships/image" Target="../media/image7.emf"/><Relationship Id="rId1" Type="http://schemas.openxmlformats.org/officeDocument/2006/relationships/slideLayout" Target="../slideLayouts/slideLayout3.xml"/><Relationship Id="rId2" Type="http://schemas.openxmlformats.org/officeDocument/2006/relationships/notesSlide" Target="../notesSlides/notesSlid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Text Placeholder 54"/>
          <p:cNvSpPr>
            <a:spLocks noGrp="1"/>
          </p:cNvSpPr>
          <p:nvPr>
            <p:ph type="body" sz="quarter" idx="10"/>
          </p:nvPr>
        </p:nvSpPr>
        <p:spPr>
          <a:xfrm>
            <a:off x="568308" y="3416455"/>
            <a:ext cx="6285508" cy="4400312"/>
          </a:xfrm>
        </p:spPr>
        <p:txBody>
          <a:bodyPr/>
          <a:lstStyle/>
          <a:p>
            <a:pPr marL="0" indent="0"/>
            <a:r>
              <a:rPr lang="en-US" dirty="0" smtClean="0"/>
              <a:t>Early </a:t>
            </a:r>
            <a:r>
              <a:rPr lang="en-US" dirty="0"/>
              <a:t>onset scoliosis (EOS) can be caused by various </a:t>
            </a:r>
            <a:r>
              <a:rPr lang="en-US" dirty="0" smtClean="0"/>
              <a:t>syndromes, neuromuscular </a:t>
            </a:r>
            <a:r>
              <a:rPr lang="en-US" dirty="0"/>
              <a:t>diseases, or can arise from an unknown, idiopathic origin. If  children with severe EOS are left untreated, they are at risk for developing respiratory failure, severe pulmonary hypertension, and cor pulmonale.</a:t>
            </a:r>
            <a:r>
              <a:rPr lang="en-US" baseline="30000" dirty="0"/>
              <a:t>1</a:t>
            </a:r>
            <a:r>
              <a:rPr lang="en-US" dirty="0"/>
              <a:t> In recent years, the treatment of severe EOS with growing rod implantation (GRI) has become a popular method of treatment. GRI consists of attaching expandable rods across the patient’s scoliotic curve, with the goal of stabilizing the scoliotic curve while allowing for continued chest and spine expansion.</a:t>
            </a:r>
            <a:r>
              <a:rPr lang="en-US" baseline="30000" dirty="0"/>
              <a:t>2</a:t>
            </a:r>
            <a:r>
              <a:rPr lang="en-US" dirty="0"/>
              <a:t> This expansion is essential, as the thoracic spine and thoracic cage grow rapidly before the age of eight and lung development coincides with and is facilitated by vertical growth of the thoracic spine.</a:t>
            </a:r>
            <a:r>
              <a:rPr lang="en-US" baseline="30000" dirty="0"/>
              <a:t>3,4</a:t>
            </a:r>
            <a:r>
              <a:rPr lang="en-US" dirty="0"/>
              <a:t> Unfortunately, this process is invasive and poses certain risks for these patients. Along with the inherent dangers and complications associated with surgery, GRI treated children are exposed to anesthesia and radiation with each surgery and throughout their treatment. Increasing radiation exposure from imaging has been linked to increasing cancer risk in children.</a:t>
            </a:r>
            <a:r>
              <a:rPr lang="en-US" baseline="30000" dirty="0"/>
              <a:t>5</a:t>
            </a:r>
            <a:r>
              <a:rPr lang="en-US" dirty="0"/>
              <a:t> The effect of general anesthesia on the developing brain is equivocal, though it is potentially harmful.</a:t>
            </a:r>
            <a:r>
              <a:rPr lang="en-US" baseline="30000" dirty="0"/>
              <a:t>6-8</a:t>
            </a:r>
            <a:endParaRPr lang="en-US" dirty="0"/>
          </a:p>
          <a:p>
            <a:endParaRPr lang="en-US" dirty="0"/>
          </a:p>
        </p:txBody>
      </p:sp>
      <p:sp>
        <p:nvSpPr>
          <p:cNvPr id="56" name="Text Placeholder 55"/>
          <p:cNvSpPr>
            <a:spLocks noGrp="1"/>
          </p:cNvSpPr>
          <p:nvPr>
            <p:ph type="body" sz="quarter" idx="11"/>
          </p:nvPr>
        </p:nvSpPr>
        <p:spPr/>
        <p:txBody>
          <a:bodyPr/>
          <a:lstStyle/>
          <a:p>
            <a:r>
              <a:rPr lang="en-US" dirty="0" smtClean="0"/>
              <a:t>INTRODUCTION</a:t>
            </a:r>
            <a:endParaRPr lang="en-US" dirty="0"/>
          </a:p>
        </p:txBody>
      </p:sp>
      <p:sp>
        <p:nvSpPr>
          <p:cNvPr id="58" name="Text Placeholder 57"/>
          <p:cNvSpPr>
            <a:spLocks noGrp="1"/>
          </p:cNvSpPr>
          <p:nvPr>
            <p:ph type="body" sz="quarter" idx="19"/>
          </p:nvPr>
        </p:nvSpPr>
        <p:spPr>
          <a:xfrm>
            <a:off x="519112" y="8898092"/>
            <a:ext cx="6286500" cy="1858078"/>
          </a:xfrm>
        </p:spPr>
        <p:txBody>
          <a:bodyPr/>
          <a:lstStyle/>
          <a:p>
            <a:pPr marL="285750" indent="-285750">
              <a:buFont typeface="Arial" charset="0"/>
              <a:buChar char="•"/>
            </a:pPr>
            <a:r>
              <a:rPr lang="en-US" dirty="0"/>
              <a:t>Expand upon the current literature surrounding complications and other potential risks of GRI treatment, focusing on repeated anesthetics and radiographic imaging. </a:t>
            </a:r>
          </a:p>
          <a:p>
            <a:pPr marL="285750" indent="-285750">
              <a:buFont typeface="Arial" charset="0"/>
              <a:buChar char="•"/>
            </a:pPr>
            <a:r>
              <a:rPr lang="en-US" dirty="0"/>
              <a:t>Provide a risk-benefit analysis of each GRI procedure that will aid in shared-decision making of initiating, continuing, and completing treatment with GRI.</a:t>
            </a:r>
          </a:p>
          <a:p>
            <a:endParaRPr lang="en-US" dirty="0"/>
          </a:p>
        </p:txBody>
      </p:sp>
      <p:sp>
        <p:nvSpPr>
          <p:cNvPr id="59" name="Text Placeholder 58"/>
          <p:cNvSpPr>
            <a:spLocks noGrp="1"/>
          </p:cNvSpPr>
          <p:nvPr>
            <p:ph type="body" sz="quarter" idx="20"/>
          </p:nvPr>
        </p:nvSpPr>
        <p:spPr>
          <a:xfrm>
            <a:off x="570292" y="8279300"/>
            <a:ext cx="6281539" cy="382517"/>
          </a:xfrm>
        </p:spPr>
        <p:txBody>
          <a:bodyPr/>
          <a:lstStyle/>
          <a:p>
            <a:r>
              <a:rPr lang="en-US" dirty="0" smtClean="0"/>
              <a:t>OBJECTIVES</a:t>
            </a:r>
            <a:endParaRPr lang="en-US" dirty="0"/>
          </a:p>
        </p:txBody>
      </p:sp>
      <p:sp>
        <p:nvSpPr>
          <p:cNvPr id="60" name="Text Placeholder 59"/>
          <p:cNvSpPr>
            <a:spLocks noGrp="1"/>
          </p:cNvSpPr>
          <p:nvPr>
            <p:ph type="body" sz="quarter" idx="21"/>
          </p:nvPr>
        </p:nvSpPr>
        <p:spPr>
          <a:xfrm>
            <a:off x="7241977" y="3432806"/>
            <a:ext cx="12950030" cy="2978384"/>
          </a:xfrm>
        </p:spPr>
        <p:txBody>
          <a:bodyPr/>
          <a:lstStyle/>
          <a:p>
            <a:pPr marL="0" indent="0" defTabSz="914400">
              <a:spcBef>
                <a:spcPts val="0"/>
              </a:spcBef>
              <a:tabLst>
                <a:tab pos="685800" algn="l"/>
              </a:tabLst>
            </a:pPr>
            <a:r>
              <a:rPr lang="en-US" dirty="0"/>
              <a:t>	</a:t>
            </a:r>
            <a:r>
              <a:rPr lang="en-US" dirty="0" smtClean="0"/>
              <a:t>This </a:t>
            </a:r>
            <a:r>
              <a:rPr lang="en-US" dirty="0"/>
              <a:t>is a retrospective review of twenty-nine patients who underwent treatment for EOS with GRI at the Shriner’s Hospital for Children Northern California (SHCNC). The inclusion criteria were either: 1) patients treated with who had completed treatment with GRI at SHCNC, or 2) patients who had been undergoing treatment for at least two years with GRI at SHCNC. Of 36 patients treated with GRI at SHCNC, 29 matched these criteria and were included in the </a:t>
            </a:r>
            <a:r>
              <a:rPr lang="en-US" dirty="0" smtClean="0"/>
              <a:t>study.</a:t>
            </a:r>
            <a:endParaRPr lang="en-US" i="1" dirty="0"/>
          </a:p>
          <a:p>
            <a:pPr marL="0" indent="0">
              <a:tabLst>
                <a:tab pos="685800" algn="l"/>
              </a:tabLst>
            </a:pPr>
            <a:r>
              <a:rPr lang="en-US" dirty="0"/>
              <a:t> </a:t>
            </a:r>
            <a:r>
              <a:rPr lang="en-US" dirty="0" smtClean="0"/>
              <a:t>	Patient </a:t>
            </a:r>
            <a:r>
              <a:rPr lang="en-US" dirty="0"/>
              <a:t>demographics, number of imaging procedures, anesthesia time, and surgical complications were all acquired from the patients’ medical records. We counted the number of X-ray, fluoroscopic, and CT imaging procedures between the time of initial growing rod implantation and the time of final fusion. Time under anesthesia is defined as beginning upon initial sedation, and ending when the patient is breathing independently. A Linear mixed effects model, including a random effect for subject, were used to estimate the trajectory across multiple procedures of preoperative and postoperative raw Cobb angle and T1-T12 height.  Linear mixed effects modeling was conducted using the R package nlme, version </a:t>
            </a:r>
            <a:r>
              <a:rPr lang="en-US" dirty="0" smtClean="0"/>
              <a:t>3.1-128.</a:t>
            </a:r>
            <a:r>
              <a:rPr lang="en-US" baseline="30000" dirty="0"/>
              <a:t>9</a:t>
            </a:r>
            <a:r>
              <a:rPr lang="en-US" dirty="0" smtClean="0"/>
              <a:t> </a:t>
            </a:r>
            <a:r>
              <a:rPr lang="en-US" dirty="0"/>
              <a:t>All other analyses were conducted using R, version </a:t>
            </a:r>
            <a:r>
              <a:rPr lang="en-US" dirty="0" smtClean="0"/>
              <a:t>3.3.1.</a:t>
            </a:r>
            <a:r>
              <a:rPr lang="en-US" baseline="30000" dirty="0" smtClean="0"/>
              <a:t>10</a:t>
            </a:r>
            <a:r>
              <a:rPr lang="en-US" dirty="0" smtClean="0"/>
              <a:t>  </a:t>
            </a:r>
            <a:endParaRPr lang="en-US" dirty="0"/>
          </a:p>
          <a:p>
            <a:pPr marL="0" indent="0"/>
            <a:r>
              <a:rPr lang="en-US" dirty="0"/>
              <a:t> </a:t>
            </a:r>
            <a:endParaRPr lang="en-US" i="1" dirty="0"/>
          </a:p>
          <a:p>
            <a:endParaRPr lang="en-US" dirty="0"/>
          </a:p>
        </p:txBody>
      </p:sp>
      <p:sp>
        <p:nvSpPr>
          <p:cNvPr id="61" name="Text Placeholder 60"/>
          <p:cNvSpPr>
            <a:spLocks noGrp="1"/>
          </p:cNvSpPr>
          <p:nvPr>
            <p:ph type="body" sz="quarter" idx="22"/>
          </p:nvPr>
        </p:nvSpPr>
        <p:spPr/>
        <p:txBody>
          <a:bodyPr/>
          <a:lstStyle/>
          <a:p>
            <a:r>
              <a:rPr lang="en-US" dirty="0" smtClean="0"/>
              <a:t>MATERIALS &amp; METHODS</a:t>
            </a:r>
            <a:endParaRPr lang="en-US" dirty="0"/>
          </a:p>
        </p:txBody>
      </p:sp>
      <p:sp>
        <p:nvSpPr>
          <p:cNvPr id="62" name="Text Placeholder 61"/>
          <p:cNvSpPr>
            <a:spLocks noGrp="1"/>
          </p:cNvSpPr>
          <p:nvPr>
            <p:ph type="body" sz="quarter" idx="23"/>
          </p:nvPr>
        </p:nvSpPr>
        <p:spPr>
          <a:xfrm>
            <a:off x="7241977" y="9077406"/>
            <a:ext cx="12950031" cy="3366183"/>
          </a:xfrm>
        </p:spPr>
        <p:txBody>
          <a:bodyPr/>
          <a:lstStyle/>
          <a:p>
            <a:pPr marL="285750" indent="-285750">
              <a:buFont typeface="Arial" charset="0"/>
              <a:buChar char="•"/>
            </a:pPr>
            <a:r>
              <a:rPr lang="en-US" dirty="0"/>
              <a:t>There were 7 idiopathic, 12 syndromic, 6 neuromuscular, and 3 congenital scoliosis patients. There was also 1 patient whose scoliosis was secondary to a large intra-thoracic ganglio-neuroma. </a:t>
            </a:r>
          </a:p>
          <a:p>
            <a:pPr marL="285750" indent="-285750">
              <a:buFont typeface="Arial" charset="0"/>
              <a:buChar char="•"/>
            </a:pPr>
            <a:r>
              <a:rPr lang="en-US" dirty="0"/>
              <a:t>On average, patients started treatment at 6.6 years old and were treated for approximately 4 years. </a:t>
            </a:r>
          </a:p>
          <a:p>
            <a:pPr marL="285750" indent="-285750">
              <a:buFont typeface="Arial" charset="0"/>
              <a:buChar char="•"/>
            </a:pPr>
            <a:r>
              <a:rPr lang="en-US" dirty="0"/>
              <a:t>Of the 29 patients, 10 patients completed treatment with GRI. These ten patients’ primary Cobb angle reduced on average from 66 degrees to 37 degrees on final films. </a:t>
            </a:r>
          </a:p>
          <a:p>
            <a:pPr marL="285750" indent="-285750">
              <a:buFont typeface="Arial" charset="0"/>
              <a:buChar char="•"/>
            </a:pPr>
            <a:r>
              <a:rPr lang="en-US" dirty="0"/>
              <a:t>They each had an average of 31 x-rays, 2 fluoroscopic exams, and 1 CT.</a:t>
            </a:r>
          </a:p>
          <a:p>
            <a:pPr marL="285750" indent="-285750">
              <a:buFont typeface="Arial" charset="0"/>
              <a:buChar char="•"/>
            </a:pPr>
            <a:r>
              <a:rPr lang="en-US" dirty="0"/>
              <a:t> They were under general anesthesia for an average of 1,312 minutes for routine scheduled procedures, and if there were implant or wound complications, they were under anesthesia for an additional 155 or 279 minutes, respectively. </a:t>
            </a:r>
          </a:p>
          <a:p>
            <a:pPr marL="285750" indent="-285750">
              <a:buFont typeface="Arial" charset="0"/>
              <a:buChar char="•"/>
            </a:pPr>
            <a:r>
              <a:rPr lang="en-US" dirty="0"/>
              <a:t>60% of the patients had some complication, 50% experienced an implant fracture, and 30% had a wound complication</a:t>
            </a:r>
          </a:p>
          <a:p>
            <a:pPr marL="285750" indent="-285750">
              <a:buFont typeface="Arial" charset="0"/>
              <a:buChar char="•"/>
            </a:pPr>
            <a:r>
              <a:rPr lang="en-US" dirty="0"/>
              <a:t>Our linear mixed effects model estimated that although each lengthening procedure roughly decreased the patients’ Cobb angle by 0.7 degrees and increased their T1-T12 height by 0.4 cm, these procedures were associated with a 20% instrumentation complication rate, a 3% wound complication rate, 4 radiographic studies, and 104 minutes under general anesthesia. </a:t>
            </a:r>
          </a:p>
          <a:p>
            <a:endParaRPr lang="en-US" dirty="0"/>
          </a:p>
        </p:txBody>
      </p:sp>
      <p:sp>
        <p:nvSpPr>
          <p:cNvPr id="63" name="Text Placeholder 62"/>
          <p:cNvSpPr>
            <a:spLocks noGrp="1"/>
          </p:cNvSpPr>
          <p:nvPr>
            <p:ph type="body" sz="quarter" idx="24"/>
          </p:nvPr>
        </p:nvSpPr>
        <p:spPr>
          <a:xfrm>
            <a:off x="7216775" y="5908846"/>
            <a:ext cx="12950031" cy="382517"/>
          </a:xfrm>
        </p:spPr>
        <p:txBody>
          <a:bodyPr/>
          <a:lstStyle/>
          <a:p>
            <a:r>
              <a:rPr lang="en-US" dirty="0" smtClean="0"/>
              <a:t>RESULTS</a:t>
            </a:r>
            <a:endParaRPr lang="en-US" dirty="0"/>
          </a:p>
        </p:txBody>
      </p:sp>
      <p:sp>
        <p:nvSpPr>
          <p:cNvPr id="64" name="Text Placeholder 63"/>
          <p:cNvSpPr>
            <a:spLocks noGrp="1"/>
          </p:cNvSpPr>
          <p:nvPr>
            <p:ph type="body" sz="quarter" idx="25"/>
          </p:nvPr>
        </p:nvSpPr>
        <p:spPr/>
        <p:txBody>
          <a:bodyPr/>
          <a:lstStyle/>
          <a:p>
            <a:r>
              <a:rPr lang="en-US" dirty="0" smtClean="0"/>
              <a:t>CONCLUSIONS</a:t>
            </a:r>
            <a:endParaRPr lang="en-US" dirty="0"/>
          </a:p>
        </p:txBody>
      </p:sp>
      <p:sp>
        <p:nvSpPr>
          <p:cNvPr id="65" name="Text Placeholder 64"/>
          <p:cNvSpPr>
            <a:spLocks noGrp="1"/>
          </p:cNvSpPr>
          <p:nvPr>
            <p:ph type="body" sz="quarter" idx="26"/>
          </p:nvPr>
        </p:nvSpPr>
        <p:spPr>
          <a:xfrm>
            <a:off x="20600583" y="3436775"/>
            <a:ext cx="6279386" cy="1814989"/>
          </a:xfrm>
        </p:spPr>
        <p:txBody>
          <a:bodyPr/>
          <a:lstStyle/>
          <a:p>
            <a:pPr marL="0" indent="0"/>
            <a:r>
              <a:rPr lang="en-US" i="1" dirty="0"/>
              <a:t> </a:t>
            </a:r>
            <a:r>
              <a:rPr lang="en-US" dirty="0"/>
              <a:t>While GRI is an effective treatment for EOS, there are risks associated with the treatment course. In particular, there is considerable potential risk associated with the repeated anesthetics and radiographic imaging.  Our model can help weigh the potential risks and benefits in the shared decision-making of initiating, continuing, and completing treatment with GRI. </a:t>
            </a:r>
          </a:p>
          <a:p>
            <a:endParaRPr lang="en-US" dirty="0"/>
          </a:p>
        </p:txBody>
      </p:sp>
      <p:sp>
        <p:nvSpPr>
          <p:cNvPr id="66" name="Text Placeholder 65"/>
          <p:cNvSpPr>
            <a:spLocks noGrp="1"/>
          </p:cNvSpPr>
          <p:nvPr>
            <p:ph type="body" sz="quarter" idx="27"/>
          </p:nvPr>
        </p:nvSpPr>
        <p:spPr>
          <a:xfrm>
            <a:off x="20600583" y="5521483"/>
            <a:ext cx="6279386" cy="382517"/>
          </a:xfrm>
        </p:spPr>
        <p:txBody>
          <a:bodyPr/>
          <a:lstStyle/>
          <a:p>
            <a:r>
              <a:rPr lang="en-US" dirty="0" smtClean="0"/>
              <a:t>REFERENCES</a:t>
            </a:r>
            <a:endParaRPr lang="en-US" dirty="0"/>
          </a:p>
        </p:txBody>
      </p:sp>
      <p:sp>
        <p:nvSpPr>
          <p:cNvPr id="67" name="Text Placeholder 66"/>
          <p:cNvSpPr>
            <a:spLocks noGrp="1"/>
          </p:cNvSpPr>
          <p:nvPr>
            <p:ph type="body" sz="quarter" idx="28"/>
          </p:nvPr>
        </p:nvSpPr>
        <p:spPr>
          <a:xfrm>
            <a:off x="20577969" y="6169378"/>
            <a:ext cx="6282531" cy="6080772"/>
          </a:xfrm>
        </p:spPr>
        <p:txBody>
          <a:bodyPr/>
          <a:lstStyle/>
          <a:p>
            <a:pPr marL="342900" indent="-342900">
              <a:buAutoNum type="arabicPeriod"/>
            </a:pPr>
            <a:r>
              <a:rPr lang="en-US" dirty="0"/>
              <a:t>Nachemson A. A Long Term Follow-up Study of Non-Treated Scoliosis. </a:t>
            </a:r>
            <a:r>
              <a:rPr lang="en-US" i="1" dirty="0"/>
              <a:t>Acta Orthop Scand</a:t>
            </a:r>
            <a:r>
              <a:rPr lang="en-US" dirty="0"/>
              <a:t>. 2009;39:466-479.</a:t>
            </a:r>
          </a:p>
          <a:p>
            <a:pPr marL="342900" indent="-342900">
              <a:buAutoNum type="arabicPeriod"/>
            </a:pPr>
            <a:r>
              <a:rPr lang="en-US" dirty="0"/>
              <a:t> Thompson GH, Akbarnia BA, Campbell RM. Growing rod techniques in early-onset scoliosis. </a:t>
            </a:r>
            <a:r>
              <a:rPr lang="en-US" i="1" dirty="0"/>
              <a:t>J Pediatr Orthop</a:t>
            </a:r>
            <a:r>
              <a:rPr lang="en-US" dirty="0"/>
              <a:t>. 27(3):354-361. </a:t>
            </a:r>
          </a:p>
          <a:p>
            <a:pPr marL="342900" indent="-342900">
              <a:buAutoNum type="arabicPeriod"/>
            </a:pPr>
            <a:r>
              <a:rPr lang="en-US" dirty="0"/>
              <a:t>Karol LA, Johnston C, Mladenov K, Schochet P, Walters P, Browne RH. Pulmonary function following early thoracic fusion in non-neuromuscular scoliosis. </a:t>
            </a:r>
            <a:r>
              <a:rPr lang="en-US" i="1" dirty="0"/>
              <a:t>J Bone Joint Surg Am</a:t>
            </a:r>
            <a:r>
              <a:rPr lang="en-US" dirty="0"/>
              <a:t>. 2008;90(6):1272-128.</a:t>
            </a:r>
          </a:p>
          <a:p>
            <a:pPr marL="342900" indent="-342900">
              <a:buAutoNum type="arabicPeriod"/>
            </a:pPr>
            <a:r>
              <a:rPr lang="en-US" dirty="0"/>
              <a:t> Dimeglio A, Canavese F. The growing spine: how spinal deformities influence normal spine and thoracic cage growth. </a:t>
            </a:r>
            <a:r>
              <a:rPr lang="en-US" i="1" dirty="0"/>
              <a:t>Eur Spine J</a:t>
            </a:r>
            <a:r>
              <a:rPr lang="en-US" dirty="0"/>
              <a:t>. 2012;21(1):64-70. </a:t>
            </a:r>
          </a:p>
          <a:p>
            <a:pPr marL="342900" indent="-342900">
              <a:buAutoNum type="arabicPeriod"/>
            </a:pPr>
            <a:r>
              <a:rPr lang="en-US" dirty="0"/>
              <a:t>Kleinerman RA. Cancer risks following diagnostic and therapeutic radiation exposure in children. </a:t>
            </a:r>
            <a:r>
              <a:rPr lang="en-US" i="1" dirty="0"/>
              <a:t>Pediatr Radiol</a:t>
            </a:r>
            <a:r>
              <a:rPr lang="en-US" dirty="0"/>
              <a:t>. 2006;36(S2):121-125. </a:t>
            </a:r>
          </a:p>
          <a:p>
            <a:pPr marL="342900" indent="-342900">
              <a:buAutoNum type="arabicPeriod"/>
            </a:pPr>
            <a:r>
              <a:rPr lang="en-US" dirty="0"/>
              <a:t>DiMaggio C, Sun LS, Li G. Early childhood exposure to anesthesia and risk of developmental and behavioral disorders in a sibling birth cohort. </a:t>
            </a:r>
            <a:r>
              <a:rPr lang="en-US" i="1" dirty="0"/>
              <a:t>Anesth Analg</a:t>
            </a:r>
            <a:r>
              <a:rPr lang="en-US" dirty="0"/>
              <a:t>. 2011;113(5):1143-1151.</a:t>
            </a:r>
          </a:p>
          <a:p>
            <a:pPr marL="342900" indent="-342900">
              <a:buAutoNum type="arabicPeriod"/>
            </a:pPr>
            <a:r>
              <a:rPr lang="en-US" dirty="0"/>
              <a:t>Flick RP, Katusic SK, Colligan RC, et al. Cognitive and behavioral outcomes after early exposure to anesthesia and surgery. </a:t>
            </a:r>
            <a:r>
              <a:rPr lang="en-US" i="1" dirty="0"/>
              <a:t>Pediatrics</a:t>
            </a:r>
            <a:r>
              <a:rPr lang="en-US" dirty="0"/>
              <a:t>. 2011;128(5):e1053-6.</a:t>
            </a:r>
          </a:p>
          <a:p>
            <a:pPr marL="342900" indent="-342900">
              <a:buAutoNum type="arabicPeriod"/>
            </a:pPr>
            <a:r>
              <a:rPr lang="en-US" dirty="0"/>
              <a:t>Glatz P, Sandin RH, Pedersen NL, et al. Association of Anesthesia and Surgery During Childhood With Long-term Academic Performance. </a:t>
            </a:r>
            <a:r>
              <a:rPr lang="en-US" i="1" dirty="0"/>
              <a:t>JAMA Pediatr</a:t>
            </a:r>
            <a:r>
              <a:rPr lang="en-US" dirty="0"/>
              <a:t>. 2016;313(15):e163470. </a:t>
            </a:r>
            <a:endParaRPr lang="en-US" dirty="0" smtClean="0"/>
          </a:p>
          <a:p>
            <a:pPr marL="342900" indent="-342900">
              <a:buAutoNum type="arabicPeriod"/>
            </a:pPr>
            <a:r>
              <a:rPr lang="en-US" dirty="0"/>
              <a:t>R Core Team. R Package nlme, Version 3.1-128. 2016. http://www.r-project.org</a:t>
            </a:r>
            <a:r>
              <a:rPr lang="en-US" dirty="0" smtClean="0"/>
              <a:t>/</a:t>
            </a:r>
          </a:p>
          <a:p>
            <a:pPr marL="342900" indent="-342900">
              <a:buAutoNum type="arabicPeriod"/>
            </a:pPr>
            <a:r>
              <a:rPr lang="en-US" dirty="0"/>
              <a:t>R Core Team. R version 3.3.1. 2016. http://www.r-project.org/.</a:t>
            </a:r>
          </a:p>
          <a:p>
            <a:endParaRPr lang="en-US" dirty="0"/>
          </a:p>
        </p:txBody>
      </p:sp>
      <p:sp>
        <p:nvSpPr>
          <p:cNvPr id="68" name="Text Placeholder 67"/>
          <p:cNvSpPr>
            <a:spLocks noGrp="1"/>
          </p:cNvSpPr>
          <p:nvPr>
            <p:ph type="body" sz="quarter" idx="29"/>
          </p:nvPr>
        </p:nvSpPr>
        <p:spPr/>
        <p:txBody>
          <a:bodyPr/>
          <a:lstStyle/>
          <a:p>
            <a:r>
              <a:rPr lang="en-US" dirty="0" smtClean="0"/>
              <a:t>CONTACT</a:t>
            </a:r>
            <a:endParaRPr lang="en-US" dirty="0"/>
          </a:p>
        </p:txBody>
      </p:sp>
      <p:sp>
        <p:nvSpPr>
          <p:cNvPr id="69" name="Text Placeholder 68"/>
          <p:cNvSpPr>
            <a:spLocks noGrp="1"/>
          </p:cNvSpPr>
          <p:nvPr>
            <p:ph type="body" sz="quarter" idx="30"/>
          </p:nvPr>
        </p:nvSpPr>
        <p:spPr>
          <a:xfrm>
            <a:off x="20599011" y="13290312"/>
            <a:ext cx="6282531" cy="1771900"/>
          </a:xfrm>
        </p:spPr>
        <p:txBody>
          <a:bodyPr/>
          <a:lstStyle/>
          <a:p>
            <a:endParaRPr lang="en-US" dirty="0" smtClean="0"/>
          </a:p>
          <a:p>
            <a:r>
              <a:rPr lang="en-US" dirty="0" smtClean="0"/>
              <a:t>Christopher Migdal</a:t>
            </a:r>
          </a:p>
          <a:p>
            <a:r>
              <a:rPr lang="en-US" dirty="0" smtClean="0"/>
              <a:t>cwmigdal@ucdavis.edu</a:t>
            </a:r>
          </a:p>
          <a:p>
            <a:endParaRPr lang="en-US" dirty="0"/>
          </a:p>
          <a:p>
            <a:r>
              <a:rPr lang="en-US" dirty="0" smtClean="0"/>
              <a:t>Rolando Roberto</a:t>
            </a:r>
          </a:p>
          <a:p>
            <a:r>
              <a:rPr lang="en-US" dirty="0" smtClean="0"/>
              <a:t>rfroberto@ucdavis.edu</a:t>
            </a:r>
            <a:endParaRPr lang="en-US" dirty="0"/>
          </a:p>
        </p:txBody>
      </p:sp>
      <p:sp>
        <p:nvSpPr>
          <p:cNvPr id="107" name="Text Placeholder 106"/>
          <p:cNvSpPr>
            <a:spLocks noGrp="1"/>
          </p:cNvSpPr>
          <p:nvPr>
            <p:ph type="body" sz="quarter" idx="150"/>
          </p:nvPr>
        </p:nvSpPr>
        <p:spPr/>
        <p:txBody>
          <a:bodyPr/>
          <a:lstStyle/>
          <a:p>
            <a:r>
              <a:rPr lang="en-US" sz="2200" dirty="0"/>
              <a:t>Christopher Migdal, BS,</a:t>
            </a:r>
            <a:r>
              <a:rPr lang="en-US" sz="2200" baseline="30000" dirty="0"/>
              <a:t>1,2</a:t>
            </a:r>
            <a:r>
              <a:rPr lang="en-US" sz="2200" dirty="0"/>
              <a:t> Eric Klineberg, MD,</a:t>
            </a:r>
            <a:r>
              <a:rPr lang="en-US" sz="2200" baseline="30000" dirty="0"/>
              <a:t>1,2</a:t>
            </a:r>
            <a:r>
              <a:rPr lang="en-US" sz="2200" dirty="0"/>
              <a:t> Joel Lerman, MD, </a:t>
            </a:r>
            <a:r>
              <a:rPr lang="en-US" sz="2200" baseline="30000" dirty="0"/>
              <a:t>1,2</a:t>
            </a:r>
            <a:r>
              <a:rPr lang="en-US" sz="2200" dirty="0"/>
              <a:t> Max Haffner, BS,</a:t>
            </a:r>
            <a:r>
              <a:rPr lang="en-US" sz="2200" baseline="30000" dirty="0"/>
              <a:t> 1,2</a:t>
            </a:r>
            <a:r>
              <a:rPr lang="en-US" sz="2200" dirty="0"/>
              <a:t> Blythe Durbin-Johnson, PhD,</a:t>
            </a:r>
            <a:r>
              <a:rPr lang="en-US" sz="2200" baseline="30000" dirty="0"/>
              <a:t>1</a:t>
            </a:r>
            <a:r>
              <a:rPr lang="en-US" sz="2200" dirty="0"/>
              <a:t> and Rolando Roberto, MD</a:t>
            </a:r>
            <a:r>
              <a:rPr lang="en-US" sz="2200" baseline="30000" dirty="0"/>
              <a:t>1,2</a:t>
            </a:r>
            <a:endParaRPr lang="en-US" sz="2200" dirty="0"/>
          </a:p>
          <a:p>
            <a:endParaRPr lang="en-US" sz="2200" dirty="0"/>
          </a:p>
          <a:p>
            <a:endParaRPr lang="en-US" sz="2200" dirty="0"/>
          </a:p>
        </p:txBody>
      </p:sp>
      <p:sp>
        <p:nvSpPr>
          <p:cNvPr id="108" name="Text Placeholder 107"/>
          <p:cNvSpPr>
            <a:spLocks noGrp="1"/>
          </p:cNvSpPr>
          <p:nvPr>
            <p:ph type="body" sz="quarter" idx="184"/>
          </p:nvPr>
        </p:nvSpPr>
        <p:spPr/>
        <p:txBody>
          <a:bodyPr>
            <a:normAutofit/>
          </a:bodyPr>
          <a:lstStyle/>
          <a:p>
            <a:r>
              <a:rPr lang="en-US" sz="2200" baseline="30000" dirty="0"/>
              <a:t>1</a:t>
            </a:r>
            <a:r>
              <a:rPr lang="en-US" sz="2200" dirty="0"/>
              <a:t> University of California, Davis, </a:t>
            </a:r>
            <a:r>
              <a:rPr lang="en-US" sz="2200" baseline="30000" dirty="0"/>
              <a:t>2 </a:t>
            </a:r>
            <a:r>
              <a:rPr lang="en-US" sz="2200" dirty="0"/>
              <a:t>Shriner’s Hospital for Children Northern California </a:t>
            </a:r>
          </a:p>
          <a:p>
            <a:endParaRPr lang="en-US" sz="2200" dirty="0"/>
          </a:p>
        </p:txBody>
      </p:sp>
      <p:sp>
        <p:nvSpPr>
          <p:cNvPr id="109" name="Text Placeholder 108"/>
          <p:cNvSpPr>
            <a:spLocks noGrp="1"/>
          </p:cNvSpPr>
          <p:nvPr>
            <p:ph type="body" sz="quarter" idx="185"/>
          </p:nvPr>
        </p:nvSpPr>
        <p:spPr/>
        <p:txBody>
          <a:bodyPr>
            <a:normAutofit fontScale="85000" lnSpcReduction="10000"/>
          </a:bodyPr>
          <a:lstStyle/>
          <a:p>
            <a:r>
              <a:rPr lang="en-US" i="1" dirty="0"/>
              <a:t>Traditional Growing Rod Instrumentation: Risk-Benefit Analysis of Surgical Intervention</a:t>
            </a:r>
            <a:endParaRPr lang="en-US" dirty="0"/>
          </a:p>
        </p:txBody>
      </p:sp>
      <p:sp>
        <p:nvSpPr>
          <p:cNvPr id="70" name="Text Placeholder 69"/>
          <p:cNvSpPr>
            <a:spLocks noGrp="1"/>
          </p:cNvSpPr>
          <p:nvPr>
            <p:ph type="body" sz="quarter" idx="95"/>
          </p:nvPr>
        </p:nvSpPr>
        <p:spPr/>
        <p:txBody>
          <a:bodyPr/>
          <a:lstStyle/>
          <a:p>
            <a:endParaRPr lang="en-US" dirty="0"/>
          </a:p>
        </p:txBody>
      </p:sp>
      <p:sp>
        <p:nvSpPr>
          <p:cNvPr id="71" name="Text Placeholder 70"/>
          <p:cNvSpPr>
            <a:spLocks noGrp="1"/>
          </p:cNvSpPr>
          <p:nvPr>
            <p:ph type="body" sz="quarter" idx="107"/>
          </p:nvPr>
        </p:nvSpPr>
        <p:spPr/>
        <p:txBody>
          <a:bodyPr/>
          <a:lstStyle/>
          <a:p>
            <a:endParaRPr lang="en-US" dirty="0"/>
          </a:p>
        </p:txBody>
      </p:sp>
      <p:sp>
        <p:nvSpPr>
          <p:cNvPr id="73" name="Text Placeholder 72"/>
          <p:cNvSpPr>
            <a:spLocks noGrp="1"/>
          </p:cNvSpPr>
          <p:nvPr>
            <p:ph type="body" sz="quarter" idx="116"/>
          </p:nvPr>
        </p:nvSpPr>
        <p:spPr/>
        <p:txBody>
          <a:bodyPr/>
          <a:lstStyle/>
          <a:p>
            <a:endParaRPr lang="en-US" dirty="0"/>
          </a:p>
        </p:txBody>
      </p:sp>
      <p:sp>
        <p:nvSpPr>
          <p:cNvPr id="74" name="Text Placeholder 73"/>
          <p:cNvSpPr>
            <a:spLocks noGrp="1"/>
          </p:cNvSpPr>
          <p:nvPr>
            <p:ph type="body" sz="quarter" idx="117"/>
          </p:nvPr>
        </p:nvSpPr>
        <p:spPr/>
        <p:txBody>
          <a:bodyPr/>
          <a:lstStyle/>
          <a:p>
            <a:endParaRPr lang="en-US" dirty="0"/>
          </a:p>
        </p:txBody>
      </p:sp>
      <p:sp>
        <p:nvSpPr>
          <p:cNvPr id="75" name="Text Placeholder 74"/>
          <p:cNvSpPr>
            <a:spLocks noGrp="1"/>
          </p:cNvSpPr>
          <p:nvPr>
            <p:ph type="body" sz="quarter" idx="118"/>
          </p:nvPr>
        </p:nvSpPr>
        <p:spPr/>
        <p:txBody>
          <a:bodyPr/>
          <a:lstStyle/>
          <a:p>
            <a:endParaRPr lang="en-US" dirty="0"/>
          </a:p>
        </p:txBody>
      </p:sp>
      <p:sp>
        <p:nvSpPr>
          <p:cNvPr id="76" name="Text Placeholder 75"/>
          <p:cNvSpPr>
            <a:spLocks noGrp="1"/>
          </p:cNvSpPr>
          <p:nvPr>
            <p:ph type="body" sz="quarter" idx="119"/>
          </p:nvPr>
        </p:nvSpPr>
        <p:spPr/>
        <p:txBody>
          <a:bodyPr/>
          <a:lstStyle/>
          <a:p>
            <a:endParaRPr lang="en-US" dirty="0"/>
          </a:p>
        </p:txBody>
      </p:sp>
      <p:sp>
        <p:nvSpPr>
          <p:cNvPr id="77" name="Text Placeholder 76"/>
          <p:cNvSpPr>
            <a:spLocks noGrp="1"/>
          </p:cNvSpPr>
          <p:nvPr>
            <p:ph type="body" sz="quarter" idx="120"/>
          </p:nvPr>
        </p:nvSpPr>
        <p:spPr/>
        <p:txBody>
          <a:bodyPr/>
          <a:lstStyle/>
          <a:p>
            <a:endParaRPr lang="en-US" dirty="0"/>
          </a:p>
        </p:txBody>
      </p:sp>
      <p:sp>
        <p:nvSpPr>
          <p:cNvPr id="78" name="Text Placeholder 77"/>
          <p:cNvSpPr>
            <a:spLocks noGrp="1"/>
          </p:cNvSpPr>
          <p:nvPr>
            <p:ph type="body" sz="quarter" idx="121"/>
          </p:nvPr>
        </p:nvSpPr>
        <p:spPr/>
        <p:txBody>
          <a:bodyPr/>
          <a:lstStyle/>
          <a:p>
            <a:endParaRPr lang="en-US" dirty="0"/>
          </a:p>
        </p:txBody>
      </p:sp>
      <p:sp>
        <p:nvSpPr>
          <p:cNvPr id="79" name="Text Placeholder 78"/>
          <p:cNvSpPr>
            <a:spLocks noGrp="1"/>
          </p:cNvSpPr>
          <p:nvPr>
            <p:ph type="body" sz="quarter" idx="122"/>
          </p:nvPr>
        </p:nvSpPr>
        <p:spPr/>
        <p:txBody>
          <a:bodyPr/>
          <a:lstStyle/>
          <a:p>
            <a:endParaRPr lang="en-US" dirty="0"/>
          </a:p>
        </p:txBody>
      </p:sp>
      <p:sp>
        <p:nvSpPr>
          <p:cNvPr id="80" name="Text Placeholder 79"/>
          <p:cNvSpPr>
            <a:spLocks noGrp="1"/>
          </p:cNvSpPr>
          <p:nvPr>
            <p:ph type="body" sz="quarter" idx="123"/>
          </p:nvPr>
        </p:nvSpPr>
        <p:spPr/>
        <p:txBody>
          <a:bodyPr/>
          <a:lstStyle/>
          <a:p>
            <a:endParaRPr lang="en-US" dirty="0"/>
          </a:p>
        </p:txBody>
      </p:sp>
      <p:sp>
        <p:nvSpPr>
          <p:cNvPr id="81" name="Text Placeholder 80"/>
          <p:cNvSpPr>
            <a:spLocks noGrp="1"/>
          </p:cNvSpPr>
          <p:nvPr>
            <p:ph type="body" sz="quarter" idx="124"/>
          </p:nvPr>
        </p:nvSpPr>
        <p:spPr/>
        <p:txBody>
          <a:bodyPr/>
          <a:lstStyle/>
          <a:p>
            <a:endParaRPr lang="en-US" dirty="0"/>
          </a:p>
        </p:txBody>
      </p:sp>
      <p:sp>
        <p:nvSpPr>
          <p:cNvPr id="82" name="Text Placeholder 81"/>
          <p:cNvSpPr>
            <a:spLocks noGrp="1"/>
          </p:cNvSpPr>
          <p:nvPr>
            <p:ph type="body" sz="quarter" idx="125"/>
          </p:nvPr>
        </p:nvSpPr>
        <p:spPr/>
        <p:txBody>
          <a:bodyPr/>
          <a:lstStyle/>
          <a:p>
            <a:endParaRPr lang="en-US" dirty="0"/>
          </a:p>
        </p:txBody>
      </p:sp>
      <p:sp>
        <p:nvSpPr>
          <p:cNvPr id="72" name="Picture Placeholder 71"/>
          <p:cNvSpPr>
            <a:spLocks noGrp="1"/>
          </p:cNvSpPr>
          <p:nvPr>
            <p:ph type="pic" sz="quarter" idx="115"/>
          </p:nvPr>
        </p:nvSpPr>
        <p:spPr/>
      </p:sp>
      <p:sp>
        <p:nvSpPr>
          <p:cNvPr id="83" name="Picture Placeholder 82"/>
          <p:cNvSpPr>
            <a:spLocks noGrp="1"/>
          </p:cNvSpPr>
          <p:nvPr>
            <p:ph type="pic" sz="quarter" idx="126"/>
          </p:nvPr>
        </p:nvSpPr>
        <p:spPr/>
      </p:sp>
      <p:sp>
        <p:nvSpPr>
          <p:cNvPr id="84" name="Picture Placeholder 83"/>
          <p:cNvSpPr>
            <a:spLocks noGrp="1"/>
          </p:cNvSpPr>
          <p:nvPr>
            <p:ph type="pic" sz="quarter" idx="127"/>
          </p:nvPr>
        </p:nvSpPr>
        <p:spPr/>
      </p:sp>
      <p:sp>
        <p:nvSpPr>
          <p:cNvPr id="85" name="Picture Placeholder 84"/>
          <p:cNvSpPr>
            <a:spLocks noGrp="1"/>
          </p:cNvSpPr>
          <p:nvPr>
            <p:ph type="pic" sz="quarter" idx="128"/>
          </p:nvPr>
        </p:nvSpPr>
        <p:spPr/>
      </p:sp>
      <p:sp>
        <p:nvSpPr>
          <p:cNvPr id="86" name="Picture Placeholder 85"/>
          <p:cNvSpPr>
            <a:spLocks noGrp="1"/>
          </p:cNvSpPr>
          <p:nvPr>
            <p:ph type="pic" sz="quarter" idx="129"/>
          </p:nvPr>
        </p:nvSpPr>
        <p:spPr/>
      </p:sp>
      <p:pic>
        <p:nvPicPr>
          <p:cNvPr id="124" name="Picture Placeholder 123"/>
          <p:cNvPicPr>
            <a:picLocks noGrp="1" noChangeAspect="1"/>
          </p:cNvPicPr>
          <p:nvPr>
            <p:ph type="pic" sz="quarter" idx="130"/>
          </p:nvPr>
        </p:nvPicPr>
        <p:blipFill>
          <a:blip r:embed="rId3">
            <a:extLst>
              <a:ext uri="{28A0092B-C50C-407E-A947-70E740481C1C}">
                <a14:useLocalDpi xmlns:a14="http://schemas.microsoft.com/office/drawing/2010/main" val="0"/>
              </a:ext>
            </a:extLst>
          </a:blip>
          <a:srcRect t="4991" b="4991"/>
          <a:stretch>
            <a:fillRect/>
          </a:stretch>
        </p:blipFill>
        <p:spPr>
          <a:xfrm>
            <a:off x="15558779" y="12179564"/>
            <a:ext cx="4160520" cy="3745190"/>
          </a:xfrm>
        </p:spPr>
      </p:pic>
      <p:graphicFrame>
        <p:nvGraphicFramePr>
          <p:cNvPr id="110" name="Picture Placeholder 109"/>
          <p:cNvGraphicFramePr>
            <a:graphicFrameLocks noGrp="1"/>
          </p:cNvGraphicFramePr>
          <p:nvPr>
            <p:ph type="pic" sz="quarter" idx="135"/>
            <p:extLst>
              <p:ext uri="{D42A27DB-BD31-4B8C-83A1-F6EECF244321}">
                <p14:modId xmlns:p14="http://schemas.microsoft.com/office/powerpoint/2010/main" val="1802908260"/>
              </p:ext>
            </p:extLst>
          </p:nvPr>
        </p:nvGraphicFramePr>
        <p:xfrm>
          <a:off x="7293282" y="6347582"/>
          <a:ext cx="12797015" cy="2729824"/>
        </p:xfrm>
        <a:graphic>
          <a:graphicData uri="http://schemas.openxmlformats.org/drawingml/2006/table">
            <a:tbl>
              <a:tblPr firstRow="1" firstCol="1" bandRow="1">
                <a:tableStyleId>{EB344D84-9AFB-497E-A393-DC336BA19D2E}</a:tableStyleId>
              </a:tblPr>
              <a:tblGrid>
                <a:gridCol w="2450223"/>
                <a:gridCol w="2456569"/>
                <a:gridCol w="2170922"/>
                <a:gridCol w="2063011"/>
                <a:gridCol w="799814"/>
                <a:gridCol w="1713886"/>
                <a:gridCol w="1142590"/>
              </a:tblGrid>
              <a:tr h="387659">
                <a:tc gridSpan="7">
                  <a:txBody>
                    <a:bodyPr/>
                    <a:lstStyle/>
                    <a:p>
                      <a:pPr marL="0" marR="0">
                        <a:spcBef>
                          <a:spcPts val="0"/>
                        </a:spcBef>
                        <a:spcAft>
                          <a:spcPts val="0"/>
                        </a:spcAft>
                      </a:pPr>
                      <a:r>
                        <a:rPr lang="en-US" sz="2400" dirty="0" smtClean="0">
                          <a:solidFill>
                            <a:schemeClr val="tx1"/>
                          </a:solidFill>
                          <a:effectLst/>
                        </a:rPr>
                        <a:t>Risk-Benefit </a:t>
                      </a:r>
                      <a:r>
                        <a:rPr lang="en-US" sz="2400" dirty="0">
                          <a:solidFill>
                            <a:schemeClr val="tx1"/>
                          </a:solidFill>
                          <a:effectLst/>
                        </a:rPr>
                        <a:t>Analysis per Procedure</a:t>
                      </a:r>
                      <a:endParaRPr lang="en-US" sz="2400" dirty="0">
                        <a:solidFill>
                          <a:schemeClr val="tx1"/>
                        </a:solidFill>
                        <a:effectLst/>
                        <a:latin typeface="Calibri" charset="0"/>
                        <a:ea typeface="Calibri" charset="0"/>
                        <a:cs typeface="Times New Roman" charset="0"/>
                      </a:endParaRPr>
                    </a:p>
                  </a:txBody>
                  <a:tcPr marL="68580" marR="68580"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754363">
                <a:tc>
                  <a:txBody>
                    <a:bodyPr/>
                    <a:lstStyle/>
                    <a:p>
                      <a:pPr marL="0" marR="0" algn="ctr">
                        <a:spcBef>
                          <a:spcPts val="0"/>
                        </a:spcBef>
                        <a:spcAft>
                          <a:spcPts val="0"/>
                        </a:spcAft>
                      </a:pPr>
                      <a:r>
                        <a:rPr lang="en-US" sz="1600" dirty="0">
                          <a:effectLst/>
                        </a:rPr>
                        <a:t> </a:t>
                      </a:r>
                      <a:endParaRPr lang="en-US" sz="1600" dirty="0">
                        <a:effectLst/>
                        <a:latin typeface="Calibri" charset="0"/>
                        <a:ea typeface="Calibri" charset="0"/>
                        <a:cs typeface="Times New Roman" charset="0"/>
                      </a:endParaRPr>
                    </a:p>
                  </a:txBody>
                  <a:tcPr marL="68580" marR="68580" marT="0" marB="0" anchor="ctr"/>
                </a:tc>
                <a:tc>
                  <a:txBody>
                    <a:bodyPr/>
                    <a:lstStyle/>
                    <a:p>
                      <a:pPr marL="0" marR="0" algn="ctr">
                        <a:spcBef>
                          <a:spcPts val="0"/>
                        </a:spcBef>
                        <a:spcAft>
                          <a:spcPts val="0"/>
                        </a:spcAft>
                      </a:pPr>
                      <a:r>
                        <a:rPr lang="en-US" sz="1800" dirty="0">
                          <a:effectLst/>
                        </a:rPr>
                        <a:t>Hardware Complication/  Unplanned Surgery</a:t>
                      </a:r>
                      <a:endParaRPr lang="en-US" sz="1800" dirty="0">
                        <a:effectLst/>
                        <a:latin typeface="Calibri" charset="0"/>
                        <a:ea typeface="Calibri" charset="0"/>
                        <a:cs typeface="Times New Roman" charset="0"/>
                      </a:endParaRPr>
                    </a:p>
                  </a:txBody>
                  <a:tcPr marL="68580" marR="68580" marT="0" marB="0" anchor="ctr"/>
                </a:tc>
                <a:tc>
                  <a:txBody>
                    <a:bodyPr/>
                    <a:lstStyle/>
                    <a:p>
                      <a:pPr marL="0" marR="0" algn="ctr">
                        <a:spcBef>
                          <a:spcPts val="0"/>
                        </a:spcBef>
                        <a:spcAft>
                          <a:spcPts val="0"/>
                        </a:spcAft>
                      </a:pPr>
                      <a:r>
                        <a:rPr lang="en-US" sz="1800" dirty="0">
                          <a:effectLst/>
                        </a:rPr>
                        <a:t>Wound Complication/ Unplanned Surgery</a:t>
                      </a:r>
                      <a:endParaRPr lang="en-US" sz="1800" dirty="0">
                        <a:effectLst/>
                        <a:latin typeface="Calibri" charset="0"/>
                        <a:ea typeface="Calibri" charset="0"/>
                        <a:cs typeface="Times New Roman" charset="0"/>
                      </a:endParaRPr>
                    </a:p>
                  </a:txBody>
                  <a:tcPr marL="68580" marR="68580" marT="0" marB="0" anchor="ctr"/>
                </a:tc>
                <a:tc>
                  <a:txBody>
                    <a:bodyPr/>
                    <a:lstStyle/>
                    <a:p>
                      <a:pPr marL="0" marR="0" algn="ctr">
                        <a:spcBef>
                          <a:spcPts val="0"/>
                        </a:spcBef>
                        <a:spcAft>
                          <a:spcPts val="0"/>
                        </a:spcAft>
                      </a:pPr>
                      <a:r>
                        <a:rPr lang="en-US" sz="1800" dirty="0">
                          <a:effectLst/>
                        </a:rPr>
                        <a:t>Spine Radiograph/ Chest Radiograph/ </a:t>
                      </a:r>
                      <a:r>
                        <a:rPr lang="en-US" sz="1800" dirty="0" err="1">
                          <a:effectLst/>
                        </a:rPr>
                        <a:t>Flouroscopy</a:t>
                      </a:r>
                      <a:r>
                        <a:rPr lang="en-US" sz="1800" dirty="0">
                          <a:effectLst/>
                        </a:rPr>
                        <a:t> (#)</a:t>
                      </a:r>
                      <a:endParaRPr lang="en-US" sz="1800" dirty="0">
                        <a:effectLst/>
                        <a:latin typeface="Calibri" charset="0"/>
                        <a:ea typeface="Calibri" charset="0"/>
                        <a:cs typeface="Times New Roman" charset="0"/>
                      </a:endParaRPr>
                    </a:p>
                  </a:txBody>
                  <a:tcPr marL="68580" marR="68580" marT="0" marB="0" anchor="ctr"/>
                </a:tc>
                <a:tc>
                  <a:txBody>
                    <a:bodyPr/>
                    <a:lstStyle/>
                    <a:p>
                      <a:pPr marL="0" marR="0" algn="ctr">
                        <a:spcBef>
                          <a:spcPts val="0"/>
                        </a:spcBef>
                        <a:spcAft>
                          <a:spcPts val="0"/>
                        </a:spcAft>
                      </a:pPr>
                      <a:r>
                        <a:rPr lang="en-US" sz="1800" dirty="0">
                          <a:effectLst/>
                        </a:rPr>
                        <a:t>TAT (min)</a:t>
                      </a:r>
                      <a:endParaRPr lang="en-US" sz="1800" dirty="0">
                        <a:effectLst/>
                        <a:latin typeface="Calibri" charset="0"/>
                        <a:ea typeface="Calibri" charset="0"/>
                        <a:cs typeface="Times New Roman" charset="0"/>
                      </a:endParaRPr>
                    </a:p>
                  </a:txBody>
                  <a:tcPr marL="68580" marR="68580" marT="0" marB="0" anchor="ctr"/>
                </a:tc>
                <a:tc>
                  <a:txBody>
                    <a:bodyPr/>
                    <a:lstStyle/>
                    <a:p>
                      <a:pPr marL="0" marR="0" algn="ctr">
                        <a:spcBef>
                          <a:spcPts val="0"/>
                        </a:spcBef>
                        <a:spcAft>
                          <a:spcPts val="0"/>
                        </a:spcAft>
                      </a:pPr>
                      <a:r>
                        <a:rPr lang="en-US" sz="1800" dirty="0">
                          <a:effectLst/>
                        </a:rPr>
                        <a:t>Cobb Correction (deg)</a:t>
                      </a:r>
                      <a:endParaRPr lang="en-US" sz="1800" dirty="0">
                        <a:effectLst/>
                        <a:latin typeface="Calibri" charset="0"/>
                        <a:ea typeface="Calibri" charset="0"/>
                        <a:cs typeface="Times New Roman" charset="0"/>
                      </a:endParaRPr>
                    </a:p>
                  </a:txBody>
                  <a:tcPr marL="68580" marR="68580" marT="0" marB="0" anchor="ctr"/>
                </a:tc>
                <a:tc>
                  <a:txBody>
                    <a:bodyPr/>
                    <a:lstStyle/>
                    <a:p>
                      <a:pPr marL="0" marR="0" algn="ctr">
                        <a:spcBef>
                          <a:spcPts val="0"/>
                        </a:spcBef>
                        <a:spcAft>
                          <a:spcPts val="0"/>
                        </a:spcAft>
                      </a:pPr>
                      <a:r>
                        <a:rPr lang="en-US" sz="1800" dirty="0">
                          <a:effectLst/>
                        </a:rPr>
                        <a:t>T1-T12 gain (cm)</a:t>
                      </a:r>
                      <a:endParaRPr lang="en-US" sz="1800" dirty="0">
                        <a:effectLst/>
                        <a:latin typeface="Calibri" charset="0"/>
                        <a:ea typeface="Calibri" charset="0"/>
                        <a:cs typeface="Times New Roman" charset="0"/>
                      </a:endParaRPr>
                    </a:p>
                  </a:txBody>
                  <a:tcPr marL="68580" marR="68580" marT="0" marB="0" anchor="ctr"/>
                </a:tc>
              </a:tr>
              <a:tr h="377182">
                <a:tc>
                  <a:txBody>
                    <a:bodyPr/>
                    <a:lstStyle/>
                    <a:p>
                      <a:pPr marL="0" marR="0" algn="ctr">
                        <a:spcBef>
                          <a:spcPts val="0"/>
                        </a:spcBef>
                        <a:spcAft>
                          <a:spcPts val="0"/>
                        </a:spcAft>
                      </a:pPr>
                      <a:r>
                        <a:rPr lang="en-US" sz="2000" dirty="0">
                          <a:solidFill>
                            <a:schemeClr val="tx1"/>
                          </a:solidFill>
                          <a:effectLst/>
                        </a:rPr>
                        <a:t>Initial (n=29)</a:t>
                      </a:r>
                      <a:endParaRPr lang="en-US" sz="2000" dirty="0">
                        <a:solidFill>
                          <a:schemeClr val="tx1"/>
                        </a:solidFill>
                        <a:effectLst/>
                        <a:latin typeface="Calibri" charset="0"/>
                        <a:ea typeface="Calibri" charset="0"/>
                        <a:cs typeface="Times New Roman" charset="0"/>
                      </a:endParaRPr>
                    </a:p>
                  </a:txBody>
                  <a:tcPr marL="68580" marR="68580" marT="0" marB="0" anchor="ctr"/>
                </a:tc>
                <a:tc>
                  <a:txBody>
                    <a:bodyPr/>
                    <a:lstStyle/>
                    <a:p>
                      <a:pPr marL="0" marR="0" algn="ctr">
                        <a:spcBef>
                          <a:spcPts val="0"/>
                        </a:spcBef>
                        <a:spcAft>
                          <a:spcPts val="0"/>
                        </a:spcAft>
                      </a:pPr>
                      <a:r>
                        <a:rPr lang="en-US" sz="1800" dirty="0">
                          <a:effectLst/>
                        </a:rPr>
                        <a:t>3%/0%</a:t>
                      </a:r>
                      <a:endParaRPr lang="en-US" sz="1800" dirty="0">
                        <a:effectLst/>
                        <a:latin typeface="Calibri" charset="0"/>
                        <a:ea typeface="Calibri" charset="0"/>
                        <a:cs typeface="Times New Roman" charset="0"/>
                      </a:endParaRPr>
                    </a:p>
                  </a:txBody>
                  <a:tcPr marL="68580" marR="68580" marT="0" marB="0" anchor="ctr"/>
                </a:tc>
                <a:tc>
                  <a:txBody>
                    <a:bodyPr/>
                    <a:lstStyle/>
                    <a:p>
                      <a:pPr marL="0" marR="0" algn="ctr">
                        <a:spcBef>
                          <a:spcPts val="0"/>
                        </a:spcBef>
                        <a:spcAft>
                          <a:spcPts val="0"/>
                        </a:spcAft>
                      </a:pPr>
                      <a:r>
                        <a:rPr lang="en-US" sz="1800" dirty="0">
                          <a:effectLst/>
                        </a:rPr>
                        <a:t>7%/7%</a:t>
                      </a:r>
                      <a:endParaRPr lang="en-US" sz="1800" dirty="0">
                        <a:effectLst/>
                        <a:latin typeface="Calibri" charset="0"/>
                        <a:ea typeface="Calibri" charset="0"/>
                        <a:cs typeface="Times New Roman" charset="0"/>
                      </a:endParaRPr>
                    </a:p>
                  </a:txBody>
                  <a:tcPr marL="68580" marR="68580" marT="0" marB="0" anchor="ctr"/>
                </a:tc>
                <a:tc>
                  <a:txBody>
                    <a:bodyPr/>
                    <a:lstStyle/>
                    <a:p>
                      <a:pPr marL="0" marR="0" algn="ctr">
                        <a:spcBef>
                          <a:spcPts val="0"/>
                        </a:spcBef>
                        <a:spcAft>
                          <a:spcPts val="0"/>
                        </a:spcAft>
                      </a:pPr>
                      <a:r>
                        <a:rPr lang="en-US" sz="1800" dirty="0">
                          <a:effectLst/>
                        </a:rPr>
                        <a:t>4.5/4.0/0.2</a:t>
                      </a:r>
                      <a:endParaRPr lang="en-US" sz="1800" dirty="0">
                        <a:effectLst/>
                        <a:latin typeface="Calibri" charset="0"/>
                        <a:ea typeface="Calibri" charset="0"/>
                        <a:cs typeface="Times New Roman" charset="0"/>
                      </a:endParaRPr>
                    </a:p>
                  </a:txBody>
                  <a:tcPr marL="68580" marR="68580" marT="0" marB="0" anchor="ctr"/>
                </a:tc>
                <a:tc>
                  <a:txBody>
                    <a:bodyPr/>
                    <a:lstStyle/>
                    <a:p>
                      <a:pPr marL="0" marR="0" algn="ctr">
                        <a:spcBef>
                          <a:spcPts val="0"/>
                        </a:spcBef>
                        <a:spcAft>
                          <a:spcPts val="0"/>
                        </a:spcAft>
                      </a:pPr>
                      <a:r>
                        <a:rPr lang="en-US" sz="1800" dirty="0">
                          <a:effectLst/>
                        </a:rPr>
                        <a:t>305</a:t>
                      </a:r>
                      <a:endParaRPr lang="en-US" sz="1800" dirty="0">
                        <a:effectLst/>
                        <a:latin typeface="Calibri" charset="0"/>
                        <a:ea typeface="Calibri" charset="0"/>
                        <a:cs typeface="Times New Roman" charset="0"/>
                      </a:endParaRPr>
                    </a:p>
                  </a:txBody>
                  <a:tcPr marL="68580" marR="68580" marT="0" marB="0" anchor="ctr"/>
                </a:tc>
                <a:tc>
                  <a:txBody>
                    <a:bodyPr/>
                    <a:lstStyle/>
                    <a:p>
                      <a:pPr marL="0" marR="0" algn="ctr">
                        <a:spcBef>
                          <a:spcPts val="0"/>
                        </a:spcBef>
                        <a:spcAft>
                          <a:spcPts val="0"/>
                        </a:spcAft>
                      </a:pPr>
                      <a:r>
                        <a:rPr lang="en-US" sz="1800" dirty="0">
                          <a:effectLst/>
                        </a:rPr>
                        <a:t>15</a:t>
                      </a:r>
                      <a:endParaRPr lang="en-US" sz="1800" dirty="0">
                        <a:effectLst/>
                        <a:latin typeface="Calibri" charset="0"/>
                        <a:ea typeface="Calibri" charset="0"/>
                        <a:cs typeface="Times New Roman" charset="0"/>
                      </a:endParaRPr>
                    </a:p>
                  </a:txBody>
                  <a:tcPr marL="68580" marR="68580" marT="0" marB="0" anchor="ctr"/>
                </a:tc>
                <a:tc>
                  <a:txBody>
                    <a:bodyPr/>
                    <a:lstStyle/>
                    <a:p>
                      <a:pPr marL="0" marR="0" algn="ctr">
                        <a:spcBef>
                          <a:spcPts val="0"/>
                        </a:spcBef>
                        <a:spcAft>
                          <a:spcPts val="0"/>
                        </a:spcAft>
                      </a:pPr>
                      <a:r>
                        <a:rPr lang="en-US" sz="1800" dirty="0">
                          <a:effectLst/>
                        </a:rPr>
                        <a:t>1.6</a:t>
                      </a:r>
                      <a:endParaRPr lang="en-US" sz="1800" dirty="0">
                        <a:effectLst/>
                        <a:latin typeface="Calibri" charset="0"/>
                        <a:ea typeface="Calibri" charset="0"/>
                        <a:cs typeface="Times New Roman" charset="0"/>
                      </a:endParaRPr>
                    </a:p>
                  </a:txBody>
                  <a:tcPr marL="68580" marR="68580" marT="0" marB="0" anchor="ctr"/>
                </a:tc>
              </a:tr>
              <a:tr h="412543">
                <a:tc>
                  <a:txBody>
                    <a:bodyPr/>
                    <a:lstStyle/>
                    <a:p>
                      <a:pPr marL="0" marR="0" algn="ctr">
                        <a:spcBef>
                          <a:spcPts val="0"/>
                        </a:spcBef>
                        <a:spcAft>
                          <a:spcPts val="0"/>
                        </a:spcAft>
                      </a:pPr>
                      <a:r>
                        <a:rPr lang="en-US" sz="2000" dirty="0">
                          <a:solidFill>
                            <a:schemeClr val="tx1"/>
                          </a:solidFill>
                          <a:effectLst/>
                        </a:rPr>
                        <a:t>Lengthening (n=198)</a:t>
                      </a:r>
                      <a:endParaRPr lang="en-US" sz="2000" dirty="0">
                        <a:solidFill>
                          <a:schemeClr val="tx1"/>
                        </a:solidFill>
                        <a:effectLst/>
                        <a:latin typeface="Calibri" charset="0"/>
                        <a:ea typeface="Calibri" charset="0"/>
                        <a:cs typeface="Times New Roman" charset="0"/>
                      </a:endParaRPr>
                    </a:p>
                  </a:txBody>
                  <a:tcPr marL="68580" marR="68580" marT="0" marB="0" anchor="ctr"/>
                </a:tc>
                <a:tc>
                  <a:txBody>
                    <a:bodyPr/>
                    <a:lstStyle/>
                    <a:p>
                      <a:pPr marL="0" marR="0" algn="ctr">
                        <a:spcBef>
                          <a:spcPts val="0"/>
                        </a:spcBef>
                        <a:spcAft>
                          <a:spcPts val="0"/>
                        </a:spcAft>
                      </a:pPr>
                      <a:r>
                        <a:rPr lang="en-US" sz="1800" dirty="0">
                          <a:effectLst/>
                        </a:rPr>
                        <a:t>20%/4%</a:t>
                      </a:r>
                      <a:endParaRPr lang="en-US" sz="1800" dirty="0">
                        <a:effectLst/>
                        <a:latin typeface="Calibri" charset="0"/>
                        <a:ea typeface="Calibri" charset="0"/>
                        <a:cs typeface="Times New Roman" charset="0"/>
                      </a:endParaRPr>
                    </a:p>
                  </a:txBody>
                  <a:tcPr marL="68580" marR="68580" marT="0" marB="0" anchor="ctr"/>
                </a:tc>
                <a:tc>
                  <a:txBody>
                    <a:bodyPr/>
                    <a:lstStyle/>
                    <a:p>
                      <a:pPr marL="0" marR="0" algn="ctr">
                        <a:spcBef>
                          <a:spcPts val="0"/>
                        </a:spcBef>
                        <a:spcAft>
                          <a:spcPts val="0"/>
                        </a:spcAft>
                      </a:pPr>
                      <a:r>
                        <a:rPr lang="en-US" sz="1800" dirty="0">
                          <a:effectLst/>
                        </a:rPr>
                        <a:t>3%/3%</a:t>
                      </a:r>
                      <a:endParaRPr lang="en-US" sz="1800" dirty="0">
                        <a:effectLst/>
                        <a:latin typeface="Calibri" charset="0"/>
                        <a:ea typeface="Calibri" charset="0"/>
                        <a:cs typeface="Times New Roman" charset="0"/>
                      </a:endParaRPr>
                    </a:p>
                  </a:txBody>
                  <a:tcPr marL="68580" marR="68580" marT="0" marB="0" anchor="ctr"/>
                </a:tc>
                <a:tc>
                  <a:txBody>
                    <a:bodyPr/>
                    <a:lstStyle/>
                    <a:p>
                      <a:pPr marL="0" marR="0" algn="ctr">
                        <a:spcBef>
                          <a:spcPts val="0"/>
                        </a:spcBef>
                        <a:spcAft>
                          <a:spcPts val="0"/>
                        </a:spcAft>
                      </a:pPr>
                      <a:r>
                        <a:rPr lang="en-US" sz="1800" dirty="0">
                          <a:effectLst/>
                        </a:rPr>
                        <a:t>3.3/0.2/0.3</a:t>
                      </a:r>
                      <a:endParaRPr lang="en-US" sz="1800" dirty="0">
                        <a:effectLst/>
                        <a:latin typeface="Calibri" charset="0"/>
                        <a:ea typeface="Calibri" charset="0"/>
                        <a:cs typeface="Times New Roman" charset="0"/>
                      </a:endParaRPr>
                    </a:p>
                  </a:txBody>
                  <a:tcPr marL="68580" marR="68580" marT="0" marB="0" anchor="ctr"/>
                </a:tc>
                <a:tc>
                  <a:txBody>
                    <a:bodyPr/>
                    <a:lstStyle/>
                    <a:p>
                      <a:pPr marL="0" marR="0" algn="ctr">
                        <a:spcBef>
                          <a:spcPts val="0"/>
                        </a:spcBef>
                        <a:spcAft>
                          <a:spcPts val="0"/>
                        </a:spcAft>
                      </a:pPr>
                      <a:r>
                        <a:rPr lang="en-US" sz="1800" dirty="0">
                          <a:effectLst/>
                        </a:rPr>
                        <a:t>104</a:t>
                      </a:r>
                      <a:endParaRPr lang="en-US" sz="1800" dirty="0">
                        <a:effectLst/>
                        <a:latin typeface="Calibri" charset="0"/>
                        <a:ea typeface="Calibri" charset="0"/>
                        <a:cs typeface="Times New Roman" charset="0"/>
                      </a:endParaRPr>
                    </a:p>
                  </a:txBody>
                  <a:tcPr marL="68580" marR="68580" marT="0" marB="0" anchor="ctr"/>
                </a:tc>
                <a:tc>
                  <a:txBody>
                    <a:bodyPr/>
                    <a:lstStyle/>
                    <a:p>
                      <a:pPr marL="0" marR="0" algn="ctr">
                        <a:spcBef>
                          <a:spcPts val="0"/>
                        </a:spcBef>
                        <a:spcAft>
                          <a:spcPts val="0"/>
                        </a:spcAft>
                      </a:pPr>
                      <a:r>
                        <a:rPr lang="en-US" sz="1800" dirty="0">
                          <a:effectLst/>
                        </a:rPr>
                        <a:t>0.7</a:t>
                      </a:r>
                      <a:endParaRPr lang="en-US" sz="1800" dirty="0">
                        <a:effectLst/>
                        <a:latin typeface="Calibri" charset="0"/>
                        <a:ea typeface="Calibri" charset="0"/>
                        <a:cs typeface="Times New Roman" charset="0"/>
                      </a:endParaRPr>
                    </a:p>
                  </a:txBody>
                  <a:tcPr marL="68580" marR="68580" marT="0" marB="0" anchor="ctr"/>
                </a:tc>
                <a:tc>
                  <a:txBody>
                    <a:bodyPr/>
                    <a:lstStyle/>
                    <a:p>
                      <a:pPr marL="0" marR="0" algn="ctr">
                        <a:spcBef>
                          <a:spcPts val="0"/>
                        </a:spcBef>
                        <a:spcAft>
                          <a:spcPts val="0"/>
                        </a:spcAft>
                      </a:pPr>
                      <a:r>
                        <a:rPr lang="en-US" sz="1800" dirty="0">
                          <a:effectLst/>
                        </a:rPr>
                        <a:t>0.4</a:t>
                      </a:r>
                      <a:endParaRPr lang="en-US" sz="1800" dirty="0">
                        <a:effectLst/>
                        <a:latin typeface="Calibri" charset="0"/>
                        <a:ea typeface="Calibri" charset="0"/>
                        <a:cs typeface="Times New Roman" charset="0"/>
                      </a:endParaRPr>
                    </a:p>
                  </a:txBody>
                  <a:tcPr marL="68580" marR="68580" marT="0" marB="0" anchor="ctr"/>
                </a:tc>
              </a:tr>
              <a:tr h="377182">
                <a:tc>
                  <a:txBody>
                    <a:bodyPr/>
                    <a:lstStyle/>
                    <a:p>
                      <a:pPr marL="0" marR="0" algn="ctr">
                        <a:spcBef>
                          <a:spcPts val="0"/>
                        </a:spcBef>
                        <a:spcAft>
                          <a:spcPts val="0"/>
                        </a:spcAft>
                      </a:pPr>
                      <a:r>
                        <a:rPr lang="en-US" sz="2000" dirty="0">
                          <a:solidFill>
                            <a:schemeClr val="tx1"/>
                          </a:solidFill>
                          <a:effectLst/>
                        </a:rPr>
                        <a:t>Final (n=10)</a:t>
                      </a:r>
                      <a:endParaRPr lang="en-US" sz="2000" dirty="0">
                        <a:solidFill>
                          <a:schemeClr val="tx1"/>
                        </a:solidFill>
                        <a:effectLst/>
                        <a:latin typeface="Calibri" charset="0"/>
                        <a:ea typeface="Calibri" charset="0"/>
                        <a:cs typeface="Times New Roman" charset="0"/>
                      </a:endParaRPr>
                    </a:p>
                  </a:txBody>
                  <a:tcPr marL="68580" marR="68580" marT="0" marB="0" anchor="ctr"/>
                </a:tc>
                <a:tc>
                  <a:txBody>
                    <a:bodyPr/>
                    <a:lstStyle/>
                    <a:p>
                      <a:pPr marL="0" marR="0" algn="ctr">
                        <a:spcBef>
                          <a:spcPts val="0"/>
                        </a:spcBef>
                        <a:spcAft>
                          <a:spcPts val="0"/>
                        </a:spcAft>
                      </a:pPr>
                      <a:r>
                        <a:rPr lang="en-US" sz="1800" dirty="0">
                          <a:effectLst/>
                        </a:rPr>
                        <a:t>0%/0%</a:t>
                      </a:r>
                      <a:endParaRPr lang="en-US" sz="1800" dirty="0">
                        <a:effectLst/>
                        <a:latin typeface="Calibri" charset="0"/>
                        <a:ea typeface="Calibri" charset="0"/>
                        <a:cs typeface="Times New Roman" charset="0"/>
                      </a:endParaRPr>
                    </a:p>
                  </a:txBody>
                  <a:tcPr marL="68580" marR="68580" marT="0" marB="0" anchor="ctr"/>
                </a:tc>
                <a:tc>
                  <a:txBody>
                    <a:bodyPr/>
                    <a:lstStyle/>
                    <a:p>
                      <a:pPr marL="0" marR="0" algn="ctr">
                        <a:spcBef>
                          <a:spcPts val="0"/>
                        </a:spcBef>
                        <a:spcAft>
                          <a:spcPts val="0"/>
                        </a:spcAft>
                      </a:pPr>
                      <a:r>
                        <a:rPr lang="en-US" sz="1800" dirty="0">
                          <a:effectLst/>
                        </a:rPr>
                        <a:t>20%/20%</a:t>
                      </a:r>
                      <a:endParaRPr lang="en-US" sz="1800" dirty="0">
                        <a:effectLst/>
                        <a:latin typeface="Calibri" charset="0"/>
                        <a:ea typeface="Calibri" charset="0"/>
                        <a:cs typeface="Times New Roman" charset="0"/>
                      </a:endParaRPr>
                    </a:p>
                  </a:txBody>
                  <a:tcPr marL="68580" marR="68580" marT="0" marB="0" anchor="ctr"/>
                </a:tc>
                <a:tc>
                  <a:txBody>
                    <a:bodyPr/>
                    <a:lstStyle/>
                    <a:p>
                      <a:pPr marL="0" marR="0" algn="ctr">
                        <a:spcBef>
                          <a:spcPts val="0"/>
                        </a:spcBef>
                        <a:spcAft>
                          <a:spcPts val="0"/>
                        </a:spcAft>
                      </a:pPr>
                      <a:r>
                        <a:rPr lang="en-US" sz="1800" dirty="0">
                          <a:effectLst/>
                        </a:rPr>
                        <a:t>2.3/3.7/0.4</a:t>
                      </a:r>
                      <a:endParaRPr lang="en-US" sz="1800" dirty="0">
                        <a:effectLst/>
                        <a:latin typeface="Calibri" charset="0"/>
                        <a:ea typeface="Calibri" charset="0"/>
                        <a:cs typeface="Times New Roman" charset="0"/>
                      </a:endParaRPr>
                    </a:p>
                  </a:txBody>
                  <a:tcPr marL="68580" marR="68580" marT="0" marB="0" anchor="ctr"/>
                </a:tc>
                <a:tc>
                  <a:txBody>
                    <a:bodyPr/>
                    <a:lstStyle/>
                    <a:p>
                      <a:pPr marL="0" marR="0" algn="ctr">
                        <a:spcBef>
                          <a:spcPts val="0"/>
                        </a:spcBef>
                        <a:spcAft>
                          <a:spcPts val="0"/>
                        </a:spcAft>
                      </a:pPr>
                      <a:r>
                        <a:rPr lang="en-US" sz="1800" dirty="0">
                          <a:effectLst/>
                        </a:rPr>
                        <a:t>454</a:t>
                      </a:r>
                      <a:endParaRPr lang="en-US" sz="1800" dirty="0">
                        <a:effectLst/>
                        <a:latin typeface="Calibri" charset="0"/>
                        <a:ea typeface="Calibri" charset="0"/>
                        <a:cs typeface="Times New Roman" charset="0"/>
                      </a:endParaRPr>
                    </a:p>
                  </a:txBody>
                  <a:tcPr marL="68580" marR="68580" marT="0" marB="0" anchor="ctr"/>
                </a:tc>
                <a:tc>
                  <a:txBody>
                    <a:bodyPr/>
                    <a:lstStyle/>
                    <a:p>
                      <a:pPr marL="0" marR="0" algn="ctr">
                        <a:spcBef>
                          <a:spcPts val="0"/>
                        </a:spcBef>
                        <a:spcAft>
                          <a:spcPts val="0"/>
                        </a:spcAft>
                      </a:pPr>
                      <a:r>
                        <a:rPr lang="en-US" sz="1800" dirty="0">
                          <a:effectLst/>
                        </a:rPr>
                        <a:t>3</a:t>
                      </a:r>
                      <a:endParaRPr lang="en-US" sz="1800" dirty="0">
                        <a:effectLst/>
                        <a:latin typeface="Calibri" charset="0"/>
                        <a:ea typeface="Calibri" charset="0"/>
                        <a:cs typeface="Times New Roman" charset="0"/>
                      </a:endParaRPr>
                    </a:p>
                  </a:txBody>
                  <a:tcPr marL="68580" marR="68580" marT="0" marB="0" anchor="ctr"/>
                </a:tc>
                <a:tc>
                  <a:txBody>
                    <a:bodyPr/>
                    <a:lstStyle/>
                    <a:p>
                      <a:pPr marL="0" marR="0" algn="ctr">
                        <a:spcBef>
                          <a:spcPts val="0"/>
                        </a:spcBef>
                        <a:spcAft>
                          <a:spcPts val="0"/>
                        </a:spcAft>
                      </a:pPr>
                      <a:r>
                        <a:rPr lang="en-US" sz="1800" dirty="0">
                          <a:effectLst/>
                        </a:rPr>
                        <a:t>0.5</a:t>
                      </a:r>
                      <a:endParaRPr lang="en-US" sz="1800" dirty="0">
                        <a:effectLst/>
                        <a:latin typeface="Calibri" charset="0"/>
                        <a:ea typeface="Calibri" charset="0"/>
                        <a:cs typeface="Times New Roman" charset="0"/>
                      </a:endParaRPr>
                    </a:p>
                  </a:txBody>
                  <a:tcPr marL="68580" marR="68580" marT="0" marB="0" anchor="ctr"/>
                </a:tc>
              </a:tr>
              <a:tr h="352298">
                <a:tc gridSpan="7">
                  <a:txBody>
                    <a:bodyPr/>
                    <a:lstStyle/>
                    <a:p>
                      <a:pPr marL="0" marR="0" algn="just">
                        <a:spcBef>
                          <a:spcPts val="0"/>
                        </a:spcBef>
                        <a:spcAft>
                          <a:spcPts val="0"/>
                        </a:spcAft>
                      </a:pPr>
                      <a:r>
                        <a:rPr lang="en-US" sz="1600" dirty="0">
                          <a:solidFill>
                            <a:schemeClr val="tx1"/>
                          </a:solidFill>
                          <a:effectLst/>
                        </a:rPr>
                        <a:t>Rates listed are per procedure. TAT=Total Anesthesia time, deg=degrees, #=number</a:t>
                      </a:r>
                      <a:endParaRPr lang="en-US" sz="1600" dirty="0">
                        <a:solidFill>
                          <a:schemeClr val="tx1"/>
                        </a:solidFill>
                        <a:effectLst/>
                        <a:latin typeface="Calibri" charset="0"/>
                        <a:ea typeface="Calibri" charset="0"/>
                        <a:cs typeface="Times New Roman" charset="0"/>
                      </a:endParaRPr>
                    </a:p>
                  </a:txBody>
                  <a:tcPr marL="68580" marR="68580"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sp>
        <p:nvSpPr>
          <p:cNvPr id="93" name="Text Placeholder 92"/>
          <p:cNvSpPr>
            <a:spLocks noGrp="1"/>
          </p:cNvSpPr>
          <p:nvPr>
            <p:ph type="body" sz="quarter" idx="136"/>
          </p:nvPr>
        </p:nvSpPr>
        <p:spPr/>
        <p:txBody>
          <a:bodyPr/>
          <a:lstStyle/>
          <a:p>
            <a:endParaRPr lang="en-US" dirty="0"/>
          </a:p>
        </p:txBody>
      </p:sp>
      <p:sp>
        <p:nvSpPr>
          <p:cNvPr id="94" name="Text Placeholder 93"/>
          <p:cNvSpPr>
            <a:spLocks noGrp="1"/>
          </p:cNvSpPr>
          <p:nvPr>
            <p:ph type="body" sz="quarter" idx="137"/>
          </p:nvPr>
        </p:nvSpPr>
        <p:spPr/>
        <p:txBody>
          <a:bodyPr/>
          <a:lstStyle/>
          <a:p>
            <a:endParaRPr lang="en-US" dirty="0"/>
          </a:p>
        </p:txBody>
      </p:sp>
      <p:sp>
        <p:nvSpPr>
          <p:cNvPr id="95" name="Text Placeholder 94"/>
          <p:cNvSpPr>
            <a:spLocks noGrp="1"/>
          </p:cNvSpPr>
          <p:nvPr>
            <p:ph type="body" sz="quarter" idx="138"/>
          </p:nvPr>
        </p:nvSpPr>
        <p:spPr/>
        <p:txBody>
          <a:bodyPr/>
          <a:lstStyle/>
          <a:p>
            <a:endParaRPr lang="en-US" dirty="0"/>
          </a:p>
        </p:txBody>
      </p:sp>
      <p:sp>
        <p:nvSpPr>
          <p:cNvPr id="96" name="Text Placeholder 95"/>
          <p:cNvSpPr>
            <a:spLocks noGrp="1"/>
          </p:cNvSpPr>
          <p:nvPr>
            <p:ph type="body" sz="quarter" idx="139"/>
          </p:nvPr>
        </p:nvSpPr>
        <p:spPr/>
        <p:txBody>
          <a:bodyPr/>
          <a:lstStyle/>
          <a:p>
            <a:endParaRPr lang="en-US" dirty="0"/>
          </a:p>
        </p:txBody>
      </p:sp>
      <p:sp>
        <p:nvSpPr>
          <p:cNvPr id="97" name="Text Placeholder 96"/>
          <p:cNvSpPr>
            <a:spLocks noGrp="1"/>
          </p:cNvSpPr>
          <p:nvPr>
            <p:ph type="body" sz="quarter" idx="140"/>
          </p:nvPr>
        </p:nvSpPr>
        <p:spPr/>
        <p:txBody>
          <a:bodyPr/>
          <a:lstStyle/>
          <a:p>
            <a:endParaRPr lang="en-US" dirty="0"/>
          </a:p>
        </p:txBody>
      </p:sp>
      <p:sp>
        <p:nvSpPr>
          <p:cNvPr id="98" name="Text Placeholder 97"/>
          <p:cNvSpPr>
            <a:spLocks noGrp="1"/>
          </p:cNvSpPr>
          <p:nvPr>
            <p:ph type="body" sz="quarter" idx="141"/>
          </p:nvPr>
        </p:nvSpPr>
        <p:spPr/>
        <p:txBody>
          <a:bodyPr/>
          <a:lstStyle/>
          <a:p>
            <a:endParaRPr lang="en-US" dirty="0"/>
          </a:p>
        </p:txBody>
      </p:sp>
      <p:sp>
        <p:nvSpPr>
          <p:cNvPr id="99" name="Text Placeholder 98"/>
          <p:cNvSpPr>
            <a:spLocks noGrp="1"/>
          </p:cNvSpPr>
          <p:nvPr>
            <p:ph type="body" sz="quarter" idx="142"/>
          </p:nvPr>
        </p:nvSpPr>
        <p:spPr/>
        <p:txBody>
          <a:bodyPr/>
          <a:lstStyle/>
          <a:p>
            <a:endParaRPr lang="en-US" dirty="0"/>
          </a:p>
        </p:txBody>
      </p:sp>
      <p:sp>
        <p:nvSpPr>
          <p:cNvPr id="100" name="Text Placeholder 99"/>
          <p:cNvSpPr>
            <a:spLocks noGrp="1"/>
          </p:cNvSpPr>
          <p:nvPr>
            <p:ph type="body" sz="quarter" idx="143"/>
          </p:nvPr>
        </p:nvSpPr>
        <p:spPr/>
        <p:txBody>
          <a:bodyPr/>
          <a:lstStyle/>
          <a:p>
            <a:endParaRPr lang="en-US" dirty="0"/>
          </a:p>
        </p:txBody>
      </p:sp>
      <p:sp>
        <p:nvSpPr>
          <p:cNvPr id="101" name="Text Placeholder 100"/>
          <p:cNvSpPr>
            <a:spLocks noGrp="1"/>
          </p:cNvSpPr>
          <p:nvPr>
            <p:ph type="body" sz="quarter" idx="144"/>
          </p:nvPr>
        </p:nvSpPr>
        <p:spPr/>
        <p:txBody>
          <a:bodyPr/>
          <a:lstStyle/>
          <a:p>
            <a:endParaRPr lang="en-US" dirty="0"/>
          </a:p>
        </p:txBody>
      </p:sp>
      <p:sp>
        <p:nvSpPr>
          <p:cNvPr id="102" name="Text Placeholder 101"/>
          <p:cNvSpPr>
            <a:spLocks noGrp="1"/>
          </p:cNvSpPr>
          <p:nvPr>
            <p:ph type="body" sz="quarter" idx="145"/>
          </p:nvPr>
        </p:nvSpPr>
        <p:spPr/>
        <p:txBody>
          <a:bodyPr/>
          <a:lstStyle/>
          <a:p>
            <a:endParaRPr lang="en-US" dirty="0"/>
          </a:p>
        </p:txBody>
      </p:sp>
      <p:sp>
        <p:nvSpPr>
          <p:cNvPr id="103" name="Text Placeholder 102"/>
          <p:cNvSpPr>
            <a:spLocks noGrp="1"/>
          </p:cNvSpPr>
          <p:nvPr>
            <p:ph type="body" sz="quarter" idx="146"/>
          </p:nvPr>
        </p:nvSpPr>
        <p:spPr/>
        <p:txBody>
          <a:bodyPr/>
          <a:lstStyle/>
          <a:p>
            <a:endParaRPr lang="en-US" dirty="0"/>
          </a:p>
        </p:txBody>
      </p:sp>
      <p:sp>
        <p:nvSpPr>
          <p:cNvPr id="104" name="Text Placeholder 103"/>
          <p:cNvSpPr>
            <a:spLocks noGrp="1"/>
          </p:cNvSpPr>
          <p:nvPr>
            <p:ph type="body" sz="quarter" idx="147"/>
          </p:nvPr>
        </p:nvSpPr>
        <p:spPr/>
        <p:txBody>
          <a:bodyPr/>
          <a:lstStyle/>
          <a:p>
            <a:endParaRPr lang="en-US" dirty="0"/>
          </a:p>
        </p:txBody>
      </p:sp>
      <p:sp>
        <p:nvSpPr>
          <p:cNvPr id="105" name="Text Placeholder 104"/>
          <p:cNvSpPr>
            <a:spLocks noGrp="1"/>
          </p:cNvSpPr>
          <p:nvPr>
            <p:ph type="body" sz="quarter" idx="148"/>
          </p:nvPr>
        </p:nvSpPr>
        <p:spPr/>
        <p:txBody>
          <a:bodyPr/>
          <a:lstStyle/>
          <a:p>
            <a:endParaRPr lang="en-US" dirty="0"/>
          </a:p>
        </p:txBody>
      </p:sp>
      <p:sp>
        <p:nvSpPr>
          <p:cNvPr id="106" name="Text Placeholder 105"/>
          <p:cNvSpPr>
            <a:spLocks noGrp="1"/>
          </p:cNvSpPr>
          <p:nvPr>
            <p:ph type="body" sz="quarter" idx="149"/>
          </p:nvPr>
        </p:nvSpPr>
        <p:spPr/>
        <p:txBody>
          <a:bodyPr/>
          <a:lstStyle/>
          <a:p>
            <a:endParaRPr lang="en-US" dirty="0"/>
          </a:p>
        </p:txBody>
      </p:sp>
      <p:pic>
        <p:nvPicPr>
          <p:cNvPr id="118" name="Picture Placeholder 117"/>
          <p:cNvPicPr>
            <a:picLocks noGrp="1" noChangeAspect="1"/>
          </p:cNvPicPr>
          <p:nvPr>
            <p:ph type="pic" sz="quarter" idx="134"/>
          </p:nvPr>
        </p:nvPicPr>
        <p:blipFill>
          <a:blip r:embed="rId4">
            <a:extLst>
              <a:ext uri="{28A0092B-C50C-407E-A947-70E740481C1C}">
                <a14:useLocalDpi xmlns:a14="http://schemas.microsoft.com/office/drawing/2010/main" val="0"/>
              </a:ext>
            </a:extLst>
          </a:blip>
          <a:srcRect t="1940" b="1940"/>
          <a:stretch>
            <a:fillRect/>
          </a:stretch>
        </p:blipFill>
        <p:spPr>
          <a:xfrm>
            <a:off x="857250" y="10726738"/>
            <a:ext cx="5653088" cy="4883150"/>
          </a:xfrm>
        </p:spPr>
      </p:pic>
      <p:pic>
        <p:nvPicPr>
          <p:cNvPr id="123" name="Picture Placeholder 122"/>
          <p:cNvPicPr>
            <a:picLocks noGrp="1" noChangeAspect="1"/>
          </p:cNvPicPr>
          <p:nvPr>
            <p:ph type="pic" sz="quarter" idx="133"/>
          </p:nvPr>
        </p:nvPicPr>
        <p:blipFill>
          <a:blip r:embed="rId5">
            <a:extLst>
              <a:ext uri="{28A0092B-C50C-407E-A947-70E740481C1C}">
                <a14:useLocalDpi xmlns:a14="http://schemas.microsoft.com/office/drawing/2010/main" val="0"/>
              </a:ext>
            </a:extLst>
          </a:blip>
          <a:srcRect t="4991" b="4991"/>
          <a:stretch>
            <a:fillRect/>
          </a:stretch>
        </p:blipFill>
        <p:spPr>
          <a:xfrm>
            <a:off x="7849799" y="12179564"/>
            <a:ext cx="4164797" cy="3749040"/>
          </a:xfrm>
        </p:spPr>
      </p:pic>
      <p:sp>
        <p:nvSpPr>
          <p:cNvPr id="1031" name="Picture Placeholder 1030"/>
          <p:cNvSpPr>
            <a:spLocks noGrp="1"/>
          </p:cNvSpPr>
          <p:nvPr>
            <p:ph type="pic" sz="quarter" idx="18"/>
          </p:nvPr>
        </p:nvSpPr>
        <p:spPr/>
      </p:sp>
      <p:sp>
        <p:nvSpPr>
          <p:cNvPr id="137" name="Text Placeholder 61"/>
          <p:cNvSpPr txBox="1">
            <a:spLocks/>
          </p:cNvSpPr>
          <p:nvPr/>
        </p:nvSpPr>
        <p:spPr>
          <a:xfrm>
            <a:off x="12076748" y="13373880"/>
            <a:ext cx="3419879" cy="1987344"/>
          </a:xfrm>
          <a:prstGeom prst="rect">
            <a:avLst/>
          </a:prstGeom>
        </p:spPr>
        <p:txBody>
          <a:bodyPr wrap="square" lIns="130622" tIns="130622" rIns="130622" bIns="130622">
            <a:spAutoFit/>
          </a:bodyPr>
          <a:lstStyle>
            <a:lvl1pPr marL="195933" indent="-195933" algn="l" defTabSz="2507943" rtl="0" eaLnBrk="1" latinLnBrk="0" hangingPunct="1">
              <a:spcBef>
                <a:spcPct val="20000"/>
              </a:spcBef>
              <a:buFont typeface="Arial" pitchFamily="34" charset="0"/>
              <a:buNone/>
              <a:defRPr sz="1400" kern="1200">
                <a:solidFill>
                  <a:schemeClr val="tx1"/>
                </a:solidFill>
                <a:latin typeface="Trebuchet MS" pitchFamily="34" charset="0"/>
                <a:ea typeface="+mn-ea"/>
                <a:cs typeface="+mn-cs"/>
              </a:defRPr>
            </a:lvl1pPr>
            <a:lvl2pPr marL="849043" indent="-326555" algn="l" defTabSz="2507943" rtl="0" eaLnBrk="1" latinLnBrk="0" hangingPunct="1">
              <a:spcBef>
                <a:spcPct val="20000"/>
              </a:spcBef>
              <a:buFont typeface="Arial" pitchFamily="34" charset="0"/>
              <a:buChar char="–"/>
              <a:defRPr sz="1400" kern="1200">
                <a:solidFill>
                  <a:schemeClr val="tx1"/>
                </a:solidFill>
                <a:latin typeface="Trebuchet MS" pitchFamily="34" charset="0"/>
                <a:ea typeface="+mn-ea"/>
                <a:cs typeface="+mn-cs"/>
              </a:defRPr>
            </a:lvl2pPr>
            <a:lvl3pPr marL="1175598" indent="-326555" algn="l" defTabSz="2507943" rtl="0" eaLnBrk="1" latinLnBrk="0" hangingPunct="1">
              <a:spcBef>
                <a:spcPct val="20000"/>
              </a:spcBef>
              <a:buFont typeface="Arial" pitchFamily="34" charset="0"/>
              <a:buChar char="•"/>
              <a:defRPr sz="1400" kern="1200">
                <a:solidFill>
                  <a:schemeClr val="tx1"/>
                </a:solidFill>
                <a:latin typeface="Trebuchet MS" pitchFamily="34" charset="0"/>
                <a:ea typeface="+mn-ea"/>
                <a:cs typeface="+mn-cs"/>
              </a:defRPr>
            </a:lvl3pPr>
            <a:lvl4pPr marL="1534809" indent="-359211" algn="l" defTabSz="2507943" rtl="0" eaLnBrk="1" latinLnBrk="0" hangingPunct="1">
              <a:spcBef>
                <a:spcPct val="20000"/>
              </a:spcBef>
              <a:buFont typeface="Arial" pitchFamily="34" charset="0"/>
              <a:buChar char="–"/>
              <a:defRPr sz="1400" kern="1200">
                <a:solidFill>
                  <a:schemeClr val="tx1"/>
                </a:solidFill>
                <a:latin typeface="Trebuchet MS" pitchFamily="34" charset="0"/>
                <a:ea typeface="+mn-ea"/>
                <a:cs typeface="+mn-cs"/>
              </a:defRPr>
            </a:lvl4pPr>
            <a:lvl5pPr marL="1796053" indent="-261244" algn="l" defTabSz="2507943" rtl="0" eaLnBrk="1" latinLnBrk="0" hangingPunct="1">
              <a:spcBef>
                <a:spcPct val="20000"/>
              </a:spcBef>
              <a:buFont typeface="Arial" pitchFamily="34" charset="0"/>
              <a:buChar char="»"/>
              <a:defRPr sz="1400" kern="1200">
                <a:solidFill>
                  <a:schemeClr val="tx1"/>
                </a:solidFill>
                <a:latin typeface="Trebuchet MS" pitchFamily="34" charset="0"/>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a:lstStyle>
          <a:p>
            <a:pPr marL="0" marR="0" lvl="0" indent="0" defTabSz="914400" eaLnBrk="1" fontAlgn="auto" latinLnBrk="0" hangingPunct="1">
              <a:lnSpc>
                <a:spcPct val="100000"/>
              </a:lnSpc>
              <a:spcBef>
                <a:spcPts val="0"/>
              </a:spcBef>
              <a:spcAft>
                <a:spcPts val="0"/>
              </a:spcAft>
              <a:buClrTx/>
              <a:buSzTx/>
              <a:tabLst/>
              <a:defRPr/>
            </a:pPr>
            <a:r>
              <a:rPr lang="en-US" dirty="0" smtClean="0"/>
              <a:t>Estimates from linear mixed effects model of the initial preoperative and all postoperative Cobb angles (LEFT) and T1-T12 height (RIGHT) by surgery. The solid line shows the model predicted mean and the dashed lines show the 95% confidence intervals.</a:t>
            </a:r>
          </a:p>
          <a:p>
            <a:pPr marL="285750" marR="0" lvl="0" indent="-285750" defTabSz="914400" eaLnBrk="1" fontAlgn="auto" latinLnBrk="0" hangingPunct="1">
              <a:lnSpc>
                <a:spcPct val="100000"/>
              </a:lnSpc>
              <a:spcBef>
                <a:spcPts val="0"/>
              </a:spcBef>
              <a:spcAft>
                <a:spcPts val="0"/>
              </a:spcAft>
              <a:buClrTx/>
              <a:buSzTx/>
              <a:buFont typeface="Arial" charset="0"/>
              <a:buNone/>
              <a:tabLst/>
              <a:defRPr/>
            </a:pPr>
            <a:endParaRPr lang="en-US" dirty="0"/>
          </a:p>
        </p:txBody>
      </p:sp>
    </p:spTree>
    <p:extLst>
      <p:ext uri="{BB962C8B-B14F-4D97-AF65-F5344CB8AC3E}">
        <p14:creationId xmlns:p14="http://schemas.microsoft.com/office/powerpoint/2010/main" val="913239451"/>
      </p:ext>
    </p:extLst>
  </p:cSld>
  <p:clrMapOvr>
    <a:masterClrMapping/>
  </p:clrMapOvr>
  <p:timing>
    <p:tnLst>
      <p:par>
        <p:cTn id="1" dur="indefinite" restart="never" nodeType="tmRoot"/>
      </p:par>
    </p:tnLst>
  </p:timing>
</p:sld>
</file>

<file path=ppt/theme/theme1.xml><?xml version="1.0" encoding="utf-8"?>
<a:theme xmlns:a="http://schemas.openxmlformats.org/drawingml/2006/main" name="PosterPresentations.com-36x60-Template-V3">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Classic 3 Columns">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lassic - Wide Center">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PosterPresentations.com-36x60-Template-V3</Template>
  <TotalTime>564</TotalTime>
  <Words>1012</Words>
  <Application>Microsoft Macintosh PowerPoint</Application>
  <PresentationFormat>Custom</PresentationFormat>
  <Paragraphs>72</Paragraphs>
  <Slides>1</Slides>
  <Notes>1</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1</vt:i4>
      </vt:variant>
    </vt:vector>
  </HeadingPairs>
  <TitlesOfParts>
    <vt:vector size="8" baseType="lpstr">
      <vt:lpstr>Calibri</vt:lpstr>
      <vt:lpstr>Times New Roman</vt:lpstr>
      <vt:lpstr>Trebuchet MS</vt:lpstr>
      <vt:lpstr>Arial</vt:lpstr>
      <vt:lpstr>PosterPresentations.com-36x60-Template-V3</vt:lpstr>
      <vt:lpstr>1_Classic 3 Columns</vt:lpstr>
      <vt:lpstr>Classic - Wide Center</vt:lpstr>
      <vt:lpstr>PowerPoint Presentation</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CanterburyMedia</dc:creator>
  <cp:lastModifiedBy>Christopher William Migdal</cp:lastModifiedBy>
  <cp:revision>52</cp:revision>
  <dcterms:created xsi:type="dcterms:W3CDTF">2012-02-06T18:46:22Z</dcterms:created>
  <dcterms:modified xsi:type="dcterms:W3CDTF">2017-01-30T15:05:05Z</dcterms:modified>
</cp:coreProperties>
</file>